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57" r:id="rId4"/>
    <p:sldId id="277" r:id="rId5"/>
    <p:sldId id="275" r:id="rId6"/>
    <p:sldId id="276" r:id="rId7"/>
    <p:sldId id="278" r:id="rId8"/>
    <p:sldId id="258" r:id="rId9"/>
    <p:sldId id="259" r:id="rId10"/>
    <p:sldId id="260"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9" autoAdjust="0"/>
    <p:restoredTop sz="94701" autoAdjust="0"/>
  </p:normalViewPr>
  <p:slideViewPr>
    <p:cSldViewPr>
      <p:cViewPr varScale="1">
        <p:scale>
          <a:sx n="87" d="100"/>
          <a:sy n="87" d="100"/>
        </p:scale>
        <p:origin x="-14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14DAF4-E8B8-44AC-B611-48EE08098B75}" type="doc">
      <dgm:prSet loTypeId="urn:microsoft.com/office/officeart/2005/8/layout/vProcess5" loCatId="process" qsTypeId="urn:microsoft.com/office/officeart/2005/8/quickstyle/simple3" qsCatId="simple" csTypeId="urn:microsoft.com/office/officeart/2005/8/colors/accent1_2#7" csCatId="accent1" phldr="1"/>
      <dgm:spPr/>
      <dgm:t>
        <a:bodyPr/>
        <a:lstStyle/>
        <a:p>
          <a:endParaRPr lang="ru-RU"/>
        </a:p>
      </dgm:t>
    </dgm:pt>
    <dgm:pt modelId="{32A637DC-61F2-42AA-BB5F-E66DA14F78F4}">
      <dgm:prSet phldrT="[Текст]" custT="1"/>
      <dgm:spPr/>
      <dgm:t>
        <a:bodyPr/>
        <a:lstStyle/>
        <a:p>
          <a:r>
            <a:rPr lang="kk-KZ" sz="2400" b="1" dirty="0" smtClean="0">
              <a:latin typeface="Times New Roman" panose="02020603050405020304" pitchFamily="18" charset="0"/>
              <a:cs typeface="Times New Roman" panose="02020603050405020304" pitchFamily="18" charset="0"/>
            </a:rPr>
            <a:t>Өндіріс</a:t>
          </a:r>
          <a:r>
            <a:rPr lang="kk-KZ" sz="2400" dirty="0" smtClean="0">
              <a:latin typeface="Times New Roman" panose="02020603050405020304" pitchFamily="18" charset="0"/>
              <a:cs typeface="Times New Roman" panose="02020603050405020304" pitchFamily="18" charset="0"/>
            </a:rPr>
            <a:t> – материалдық игіліктерді пайдалы өнімді  өндіру процесі</a:t>
          </a:r>
          <a:endParaRPr lang="ru-RU" sz="2400" dirty="0">
            <a:latin typeface="Times New Roman" panose="02020603050405020304" pitchFamily="18" charset="0"/>
            <a:cs typeface="Times New Roman" panose="02020603050405020304" pitchFamily="18" charset="0"/>
          </a:endParaRPr>
        </a:p>
      </dgm:t>
    </dgm:pt>
    <dgm:pt modelId="{2B485F09-4EF8-4425-B829-F4418605F2CF}" type="parTrans" cxnId="{26053B5D-69D6-4B5B-BFA1-BC6CE70EEEAE}">
      <dgm:prSet/>
      <dgm:spPr/>
      <dgm:t>
        <a:bodyPr/>
        <a:lstStyle/>
        <a:p>
          <a:endParaRPr lang="ru-RU"/>
        </a:p>
      </dgm:t>
    </dgm:pt>
    <dgm:pt modelId="{AC529BE4-57BD-4A5E-9623-5352992145ED}" type="sibTrans" cxnId="{26053B5D-69D6-4B5B-BFA1-BC6CE70EEEAE}">
      <dgm:prSet/>
      <dgm:spPr/>
      <dgm:t>
        <a:bodyPr/>
        <a:lstStyle/>
        <a:p>
          <a:endParaRPr lang="ru-RU"/>
        </a:p>
      </dgm:t>
    </dgm:pt>
    <dgm:pt modelId="{1C7E532D-9931-4761-874C-E736C14D0873}">
      <dgm:prSet phldrT="[Текст]" custT="1"/>
      <dgm:spPr/>
      <dgm:t>
        <a:bodyPr/>
        <a:lstStyle/>
        <a:p>
          <a:r>
            <a:rPr lang="kk-KZ" sz="2400" b="1" dirty="0" smtClean="0">
              <a:latin typeface="Times New Roman" panose="02020603050405020304" pitchFamily="18" charset="0"/>
              <a:cs typeface="Times New Roman" panose="02020603050405020304" pitchFamily="18" charset="0"/>
            </a:rPr>
            <a:t>Айырбас</a:t>
          </a:r>
          <a:r>
            <a:rPr lang="kk-KZ" sz="2400" dirty="0" smtClean="0">
              <a:latin typeface="Times New Roman" panose="02020603050405020304" pitchFamily="18" charset="0"/>
              <a:cs typeface="Times New Roman" panose="02020603050405020304" pitchFamily="18" charset="0"/>
            </a:rPr>
            <a:t> – белгілі бір өнімді басқа өнімге айырбастау процесі</a:t>
          </a:r>
          <a:endParaRPr lang="ru-RU" sz="2400" dirty="0">
            <a:latin typeface="Times New Roman" panose="02020603050405020304" pitchFamily="18" charset="0"/>
            <a:cs typeface="Times New Roman" panose="02020603050405020304" pitchFamily="18" charset="0"/>
          </a:endParaRPr>
        </a:p>
      </dgm:t>
    </dgm:pt>
    <dgm:pt modelId="{07D0C456-702E-4D14-A4B5-6C4D96BD57C4}" type="parTrans" cxnId="{7F5855FE-4666-47EC-8234-5FB9D2545835}">
      <dgm:prSet/>
      <dgm:spPr/>
      <dgm:t>
        <a:bodyPr/>
        <a:lstStyle/>
        <a:p>
          <a:endParaRPr lang="ru-RU"/>
        </a:p>
      </dgm:t>
    </dgm:pt>
    <dgm:pt modelId="{5380F0F5-2CF0-488E-8479-3A3372B3D87D}" type="sibTrans" cxnId="{7F5855FE-4666-47EC-8234-5FB9D2545835}">
      <dgm:prSet/>
      <dgm:spPr/>
      <dgm:t>
        <a:bodyPr/>
        <a:lstStyle/>
        <a:p>
          <a:endParaRPr lang="ru-RU"/>
        </a:p>
      </dgm:t>
    </dgm:pt>
    <dgm:pt modelId="{235DBB85-513D-43AB-AEAB-8094A2F58AAD}">
      <dgm:prSet phldrT="[Текст]" custT="1"/>
      <dgm:spPr/>
      <dgm:t>
        <a:bodyPr/>
        <a:lstStyle/>
        <a:p>
          <a:r>
            <a:rPr lang="kk-KZ" sz="2400" b="1" dirty="0" smtClean="0">
              <a:latin typeface="Times New Roman" panose="02020603050405020304" pitchFamily="18" charset="0"/>
              <a:cs typeface="Times New Roman" panose="02020603050405020304" pitchFamily="18" charset="0"/>
            </a:rPr>
            <a:t>Тұтыну</a:t>
          </a:r>
          <a:r>
            <a:rPr lang="kk-KZ" sz="2400" dirty="0" smtClean="0">
              <a:latin typeface="Times New Roman" panose="02020603050405020304" pitchFamily="18" charset="0"/>
              <a:cs typeface="Times New Roman" panose="02020603050405020304" pitchFamily="18" charset="0"/>
            </a:rPr>
            <a:t> - өндірілген өнімді  қажеттілікті  қанағаттандыру  үшін пайдалану</a:t>
          </a:r>
          <a:endParaRPr lang="ru-RU" sz="2400" dirty="0">
            <a:latin typeface="Times New Roman" panose="02020603050405020304" pitchFamily="18" charset="0"/>
            <a:cs typeface="Times New Roman" panose="02020603050405020304" pitchFamily="18" charset="0"/>
          </a:endParaRPr>
        </a:p>
      </dgm:t>
    </dgm:pt>
    <dgm:pt modelId="{3FB08CD2-E670-4EEE-8C3A-1FCB78E768A5}" type="parTrans" cxnId="{3208B8B8-6CE4-4AE6-AE55-BFC38A19D564}">
      <dgm:prSet/>
      <dgm:spPr/>
      <dgm:t>
        <a:bodyPr/>
        <a:lstStyle/>
        <a:p>
          <a:endParaRPr lang="ru-RU"/>
        </a:p>
      </dgm:t>
    </dgm:pt>
    <dgm:pt modelId="{BB71776E-90B1-4B51-B934-57DDA8B96BC7}" type="sibTrans" cxnId="{3208B8B8-6CE4-4AE6-AE55-BFC38A19D564}">
      <dgm:prSet/>
      <dgm:spPr/>
      <dgm:t>
        <a:bodyPr/>
        <a:lstStyle/>
        <a:p>
          <a:endParaRPr lang="ru-RU"/>
        </a:p>
      </dgm:t>
    </dgm:pt>
    <dgm:pt modelId="{7C31BDF5-2AF7-48BC-927B-2327A4D8CACF}">
      <dgm:prSet custT="1"/>
      <dgm:spPr/>
      <dgm:t>
        <a:bodyPr/>
        <a:lstStyle/>
        <a:p>
          <a:r>
            <a:rPr lang="kk-KZ" sz="2400" b="1" dirty="0" smtClean="0">
              <a:latin typeface="Times New Roman" panose="02020603050405020304" pitchFamily="18" charset="0"/>
              <a:cs typeface="Times New Roman" panose="02020603050405020304" pitchFamily="18" charset="0"/>
            </a:rPr>
            <a:t>Бөлу</a:t>
          </a:r>
          <a:r>
            <a:rPr lang="kk-KZ" sz="2400" dirty="0" smtClean="0">
              <a:latin typeface="Times New Roman" panose="02020603050405020304" pitchFamily="18" charset="0"/>
              <a:cs typeface="Times New Roman" panose="02020603050405020304" pitchFamily="18" charset="0"/>
            </a:rPr>
            <a:t> -  әрбір адамның  өндірілген өнімділігі үлесін анықтау</a:t>
          </a:r>
          <a:endParaRPr lang="ru-RU" sz="2400" dirty="0">
            <a:latin typeface="Times New Roman" panose="02020603050405020304" pitchFamily="18" charset="0"/>
            <a:cs typeface="Times New Roman" panose="02020603050405020304" pitchFamily="18" charset="0"/>
          </a:endParaRPr>
        </a:p>
      </dgm:t>
    </dgm:pt>
    <dgm:pt modelId="{5D06D87F-EE25-454A-B4F1-3C8D3B8F2725}" type="parTrans" cxnId="{27FEEAF2-BB57-4950-9138-7F46CFFBAE3D}">
      <dgm:prSet/>
      <dgm:spPr/>
      <dgm:t>
        <a:bodyPr/>
        <a:lstStyle/>
        <a:p>
          <a:endParaRPr lang="ru-RU"/>
        </a:p>
      </dgm:t>
    </dgm:pt>
    <dgm:pt modelId="{842479A1-06C3-4CAA-BDD4-E2C248126C7F}" type="sibTrans" cxnId="{27FEEAF2-BB57-4950-9138-7F46CFFBAE3D}">
      <dgm:prSet/>
      <dgm:spPr/>
      <dgm:t>
        <a:bodyPr/>
        <a:lstStyle/>
        <a:p>
          <a:endParaRPr lang="ru-RU"/>
        </a:p>
      </dgm:t>
    </dgm:pt>
    <dgm:pt modelId="{A1E09399-9805-4B73-8180-77C9E387D166}" type="pres">
      <dgm:prSet presAssocID="{FF14DAF4-E8B8-44AC-B611-48EE08098B75}" presName="outerComposite" presStyleCnt="0">
        <dgm:presLayoutVars>
          <dgm:chMax val="5"/>
          <dgm:dir/>
          <dgm:resizeHandles val="exact"/>
        </dgm:presLayoutVars>
      </dgm:prSet>
      <dgm:spPr/>
      <dgm:t>
        <a:bodyPr/>
        <a:lstStyle/>
        <a:p>
          <a:endParaRPr lang="ru-RU"/>
        </a:p>
      </dgm:t>
    </dgm:pt>
    <dgm:pt modelId="{8FE44436-BB53-4F83-A646-11A67DD6C270}" type="pres">
      <dgm:prSet presAssocID="{FF14DAF4-E8B8-44AC-B611-48EE08098B75}" presName="dummyMaxCanvas" presStyleCnt="0">
        <dgm:presLayoutVars/>
      </dgm:prSet>
      <dgm:spPr/>
    </dgm:pt>
    <dgm:pt modelId="{561A8525-5620-4845-9081-350578A7BDCA}" type="pres">
      <dgm:prSet presAssocID="{FF14DAF4-E8B8-44AC-B611-48EE08098B75}" presName="FourNodes_1" presStyleLbl="node1" presStyleIdx="0" presStyleCnt="4">
        <dgm:presLayoutVars>
          <dgm:bulletEnabled val="1"/>
        </dgm:presLayoutVars>
      </dgm:prSet>
      <dgm:spPr/>
      <dgm:t>
        <a:bodyPr/>
        <a:lstStyle/>
        <a:p>
          <a:endParaRPr lang="ru-RU"/>
        </a:p>
      </dgm:t>
    </dgm:pt>
    <dgm:pt modelId="{086862C0-1752-4F3E-A5F4-6E7E150CFC58}" type="pres">
      <dgm:prSet presAssocID="{FF14DAF4-E8B8-44AC-B611-48EE08098B75}" presName="FourNodes_2" presStyleLbl="node1" presStyleIdx="1" presStyleCnt="4" custLinFactNeighborX="532" custLinFactNeighborY="400">
        <dgm:presLayoutVars>
          <dgm:bulletEnabled val="1"/>
        </dgm:presLayoutVars>
      </dgm:prSet>
      <dgm:spPr/>
      <dgm:t>
        <a:bodyPr/>
        <a:lstStyle/>
        <a:p>
          <a:endParaRPr lang="ru-RU"/>
        </a:p>
      </dgm:t>
    </dgm:pt>
    <dgm:pt modelId="{3C6D95D3-118F-4E63-ADE2-C3C5C694EEE7}" type="pres">
      <dgm:prSet presAssocID="{FF14DAF4-E8B8-44AC-B611-48EE08098B75}" presName="FourNodes_3" presStyleLbl="node1" presStyleIdx="2" presStyleCnt="4">
        <dgm:presLayoutVars>
          <dgm:bulletEnabled val="1"/>
        </dgm:presLayoutVars>
      </dgm:prSet>
      <dgm:spPr/>
      <dgm:t>
        <a:bodyPr/>
        <a:lstStyle/>
        <a:p>
          <a:endParaRPr lang="ru-RU"/>
        </a:p>
      </dgm:t>
    </dgm:pt>
    <dgm:pt modelId="{6137E44A-940D-4D4B-A323-24C7C88736AF}" type="pres">
      <dgm:prSet presAssocID="{FF14DAF4-E8B8-44AC-B611-48EE08098B75}" presName="FourNodes_4" presStyleLbl="node1" presStyleIdx="3" presStyleCnt="4">
        <dgm:presLayoutVars>
          <dgm:bulletEnabled val="1"/>
        </dgm:presLayoutVars>
      </dgm:prSet>
      <dgm:spPr/>
      <dgm:t>
        <a:bodyPr/>
        <a:lstStyle/>
        <a:p>
          <a:endParaRPr lang="ru-RU"/>
        </a:p>
      </dgm:t>
    </dgm:pt>
    <dgm:pt modelId="{3A53468E-0C90-41CE-B597-0B4C33F435A1}" type="pres">
      <dgm:prSet presAssocID="{FF14DAF4-E8B8-44AC-B611-48EE08098B75}" presName="FourConn_1-2" presStyleLbl="fgAccFollowNode1" presStyleIdx="0" presStyleCnt="3">
        <dgm:presLayoutVars>
          <dgm:bulletEnabled val="1"/>
        </dgm:presLayoutVars>
      </dgm:prSet>
      <dgm:spPr/>
      <dgm:t>
        <a:bodyPr/>
        <a:lstStyle/>
        <a:p>
          <a:endParaRPr lang="ru-RU"/>
        </a:p>
      </dgm:t>
    </dgm:pt>
    <dgm:pt modelId="{64E708DD-6770-40ED-B157-7B6F527A4C4D}" type="pres">
      <dgm:prSet presAssocID="{FF14DAF4-E8B8-44AC-B611-48EE08098B75}" presName="FourConn_2-3" presStyleLbl="fgAccFollowNode1" presStyleIdx="1" presStyleCnt="3">
        <dgm:presLayoutVars>
          <dgm:bulletEnabled val="1"/>
        </dgm:presLayoutVars>
      </dgm:prSet>
      <dgm:spPr/>
      <dgm:t>
        <a:bodyPr/>
        <a:lstStyle/>
        <a:p>
          <a:endParaRPr lang="ru-RU"/>
        </a:p>
      </dgm:t>
    </dgm:pt>
    <dgm:pt modelId="{30AAD845-2B4E-4767-8C99-D9A15BE215FC}" type="pres">
      <dgm:prSet presAssocID="{FF14DAF4-E8B8-44AC-B611-48EE08098B75}" presName="FourConn_3-4" presStyleLbl="fgAccFollowNode1" presStyleIdx="2" presStyleCnt="3">
        <dgm:presLayoutVars>
          <dgm:bulletEnabled val="1"/>
        </dgm:presLayoutVars>
      </dgm:prSet>
      <dgm:spPr/>
      <dgm:t>
        <a:bodyPr/>
        <a:lstStyle/>
        <a:p>
          <a:endParaRPr lang="ru-RU"/>
        </a:p>
      </dgm:t>
    </dgm:pt>
    <dgm:pt modelId="{021FDD79-5D8A-4ACF-9F51-F6F646C15AE0}" type="pres">
      <dgm:prSet presAssocID="{FF14DAF4-E8B8-44AC-B611-48EE08098B75}" presName="FourNodes_1_text" presStyleLbl="node1" presStyleIdx="3" presStyleCnt="4">
        <dgm:presLayoutVars>
          <dgm:bulletEnabled val="1"/>
        </dgm:presLayoutVars>
      </dgm:prSet>
      <dgm:spPr/>
      <dgm:t>
        <a:bodyPr/>
        <a:lstStyle/>
        <a:p>
          <a:endParaRPr lang="ru-RU"/>
        </a:p>
      </dgm:t>
    </dgm:pt>
    <dgm:pt modelId="{1590B871-18D8-4667-B7CE-C2AAD2E8455D}" type="pres">
      <dgm:prSet presAssocID="{FF14DAF4-E8B8-44AC-B611-48EE08098B75}" presName="FourNodes_2_text" presStyleLbl="node1" presStyleIdx="3" presStyleCnt="4">
        <dgm:presLayoutVars>
          <dgm:bulletEnabled val="1"/>
        </dgm:presLayoutVars>
      </dgm:prSet>
      <dgm:spPr/>
      <dgm:t>
        <a:bodyPr/>
        <a:lstStyle/>
        <a:p>
          <a:endParaRPr lang="ru-RU"/>
        </a:p>
      </dgm:t>
    </dgm:pt>
    <dgm:pt modelId="{03EEEB7A-8A92-4530-8AF8-132120E60A89}" type="pres">
      <dgm:prSet presAssocID="{FF14DAF4-E8B8-44AC-B611-48EE08098B75}" presName="FourNodes_3_text" presStyleLbl="node1" presStyleIdx="3" presStyleCnt="4">
        <dgm:presLayoutVars>
          <dgm:bulletEnabled val="1"/>
        </dgm:presLayoutVars>
      </dgm:prSet>
      <dgm:spPr/>
      <dgm:t>
        <a:bodyPr/>
        <a:lstStyle/>
        <a:p>
          <a:endParaRPr lang="ru-RU"/>
        </a:p>
      </dgm:t>
    </dgm:pt>
    <dgm:pt modelId="{CA05E7B0-53DE-43A3-BD80-FB28C7958E8D}" type="pres">
      <dgm:prSet presAssocID="{FF14DAF4-E8B8-44AC-B611-48EE08098B75}" presName="FourNodes_4_text" presStyleLbl="node1" presStyleIdx="3" presStyleCnt="4">
        <dgm:presLayoutVars>
          <dgm:bulletEnabled val="1"/>
        </dgm:presLayoutVars>
      </dgm:prSet>
      <dgm:spPr/>
      <dgm:t>
        <a:bodyPr/>
        <a:lstStyle/>
        <a:p>
          <a:endParaRPr lang="ru-RU"/>
        </a:p>
      </dgm:t>
    </dgm:pt>
  </dgm:ptLst>
  <dgm:cxnLst>
    <dgm:cxn modelId="{7F5855FE-4666-47EC-8234-5FB9D2545835}" srcId="{FF14DAF4-E8B8-44AC-B611-48EE08098B75}" destId="{1C7E532D-9931-4761-874C-E736C14D0873}" srcOrd="2" destOrd="0" parTransId="{07D0C456-702E-4D14-A4B5-6C4D96BD57C4}" sibTransId="{5380F0F5-2CF0-488E-8479-3A3372B3D87D}"/>
    <dgm:cxn modelId="{944A0C59-01F8-4669-AB41-C76C5C648688}" type="presOf" srcId="{FF14DAF4-E8B8-44AC-B611-48EE08098B75}" destId="{A1E09399-9805-4B73-8180-77C9E387D166}" srcOrd="0" destOrd="0" presId="urn:microsoft.com/office/officeart/2005/8/layout/vProcess5"/>
    <dgm:cxn modelId="{4D41DD4A-8403-4EAD-A518-2682E8837FE2}" type="presOf" srcId="{7C31BDF5-2AF7-48BC-927B-2327A4D8CACF}" destId="{086862C0-1752-4F3E-A5F4-6E7E150CFC58}" srcOrd="0" destOrd="0" presId="urn:microsoft.com/office/officeart/2005/8/layout/vProcess5"/>
    <dgm:cxn modelId="{ABF8D7C3-2845-4AB9-AE25-359D81E3C13C}" type="presOf" srcId="{235DBB85-513D-43AB-AEAB-8094A2F58AAD}" destId="{CA05E7B0-53DE-43A3-BD80-FB28C7958E8D}" srcOrd="1" destOrd="0" presId="urn:microsoft.com/office/officeart/2005/8/layout/vProcess5"/>
    <dgm:cxn modelId="{137039A5-5233-4409-B480-D4D4BCCA5D21}" type="presOf" srcId="{235DBB85-513D-43AB-AEAB-8094A2F58AAD}" destId="{6137E44A-940D-4D4B-A323-24C7C88736AF}" srcOrd="0" destOrd="0" presId="urn:microsoft.com/office/officeart/2005/8/layout/vProcess5"/>
    <dgm:cxn modelId="{E4CC7CC1-6E98-418F-91CA-6A112B2130CC}" type="presOf" srcId="{5380F0F5-2CF0-488E-8479-3A3372B3D87D}" destId="{30AAD845-2B4E-4767-8C99-D9A15BE215FC}" srcOrd="0" destOrd="0" presId="urn:microsoft.com/office/officeart/2005/8/layout/vProcess5"/>
    <dgm:cxn modelId="{ED3EC040-399D-401B-BCD4-A4B1D082D98F}" type="presOf" srcId="{1C7E532D-9931-4761-874C-E736C14D0873}" destId="{03EEEB7A-8A92-4530-8AF8-132120E60A89}" srcOrd="1" destOrd="0" presId="urn:microsoft.com/office/officeart/2005/8/layout/vProcess5"/>
    <dgm:cxn modelId="{C92C363E-90AC-419A-A675-F6AF6F0A2F6A}" type="presOf" srcId="{32A637DC-61F2-42AA-BB5F-E66DA14F78F4}" destId="{021FDD79-5D8A-4ACF-9F51-F6F646C15AE0}" srcOrd="1" destOrd="0" presId="urn:microsoft.com/office/officeart/2005/8/layout/vProcess5"/>
    <dgm:cxn modelId="{E944E8CE-EDCD-4220-A33E-825349BC9782}" type="presOf" srcId="{32A637DC-61F2-42AA-BB5F-E66DA14F78F4}" destId="{561A8525-5620-4845-9081-350578A7BDCA}" srcOrd="0" destOrd="0" presId="urn:microsoft.com/office/officeart/2005/8/layout/vProcess5"/>
    <dgm:cxn modelId="{27FEEAF2-BB57-4950-9138-7F46CFFBAE3D}" srcId="{FF14DAF4-E8B8-44AC-B611-48EE08098B75}" destId="{7C31BDF5-2AF7-48BC-927B-2327A4D8CACF}" srcOrd="1" destOrd="0" parTransId="{5D06D87F-EE25-454A-B4F1-3C8D3B8F2725}" sibTransId="{842479A1-06C3-4CAA-BDD4-E2C248126C7F}"/>
    <dgm:cxn modelId="{5F63300A-84D3-411D-8A1F-6286A50E01A5}" type="presOf" srcId="{7C31BDF5-2AF7-48BC-927B-2327A4D8CACF}" destId="{1590B871-18D8-4667-B7CE-C2AAD2E8455D}" srcOrd="1" destOrd="0" presId="urn:microsoft.com/office/officeart/2005/8/layout/vProcess5"/>
    <dgm:cxn modelId="{C66AD406-3208-46A5-8C23-A226BC6904C3}" type="presOf" srcId="{AC529BE4-57BD-4A5E-9623-5352992145ED}" destId="{3A53468E-0C90-41CE-B597-0B4C33F435A1}" srcOrd="0" destOrd="0" presId="urn:microsoft.com/office/officeart/2005/8/layout/vProcess5"/>
    <dgm:cxn modelId="{26053B5D-69D6-4B5B-BFA1-BC6CE70EEEAE}" srcId="{FF14DAF4-E8B8-44AC-B611-48EE08098B75}" destId="{32A637DC-61F2-42AA-BB5F-E66DA14F78F4}" srcOrd="0" destOrd="0" parTransId="{2B485F09-4EF8-4425-B829-F4418605F2CF}" sibTransId="{AC529BE4-57BD-4A5E-9623-5352992145ED}"/>
    <dgm:cxn modelId="{3208B8B8-6CE4-4AE6-AE55-BFC38A19D564}" srcId="{FF14DAF4-E8B8-44AC-B611-48EE08098B75}" destId="{235DBB85-513D-43AB-AEAB-8094A2F58AAD}" srcOrd="3" destOrd="0" parTransId="{3FB08CD2-E670-4EEE-8C3A-1FCB78E768A5}" sibTransId="{BB71776E-90B1-4B51-B934-57DDA8B96BC7}"/>
    <dgm:cxn modelId="{26660867-255D-482B-A33A-16E562069B36}" type="presOf" srcId="{1C7E532D-9931-4761-874C-E736C14D0873}" destId="{3C6D95D3-118F-4E63-ADE2-C3C5C694EEE7}" srcOrd="0" destOrd="0" presId="urn:microsoft.com/office/officeart/2005/8/layout/vProcess5"/>
    <dgm:cxn modelId="{F00FABDE-AF6C-45DC-B64A-F6ABD6BAE63E}" type="presOf" srcId="{842479A1-06C3-4CAA-BDD4-E2C248126C7F}" destId="{64E708DD-6770-40ED-B157-7B6F527A4C4D}" srcOrd="0" destOrd="0" presId="urn:microsoft.com/office/officeart/2005/8/layout/vProcess5"/>
    <dgm:cxn modelId="{370D2E0D-E744-4E2F-BC6F-CB092AF14FCE}" type="presParOf" srcId="{A1E09399-9805-4B73-8180-77C9E387D166}" destId="{8FE44436-BB53-4F83-A646-11A67DD6C270}" srcOrd="0" destOrd="0" presId="urn:microsoft.com/office/officeart/2005/8/layout/vProcess5"/>
    <dgm:cxn modelId="{70D2CD0B-EA0C-4AD0-96C7-784581319C57}" type="presParOf" srcId="{A1E09399-9805-4B73-8180-77C9E387D166}" destId="{561A8525-5620-4845-9081-350578A7BDCA}" srcOrd="1" destOrd="0" presId="urn:microsoft.com/office/officeart/2005/8/layout/vProcess5"/>
    <dgm:cxn modelId="{7DB4F49E-2C95-4933-BCBC-95DC1E607429}" type="presParOf" srcId="{A1E09399-9805-4B73-8180-77C9E387D166}" destId="{086862C0-1752-4F3E-A5F4-6E7E150CFC58}" srcOrd="2" destOrd="0" presId="urn:microsoft.com/office/officeart/2005/8/layout/vProcess5"/>
    <dgm:cxn modelId="{722344F2-04FF-4B06-B3DF-821C692C782B}" type="presParOf" srcId="{A1E09399-9805-4B73-8180-77C9E387D166}" destId="{3C6D95D3-118F-4E63-ADE2-C3C5C694EEE7}" srcOrd="3" destOrd="0" presId="urn:microsoft.com/office/officeart/2005/8/layout/vProcess5"/>
    <dgm:cxn modelId="{4C86CEE2-BDA9-4AD3-AAB9-FA1A42BD8027}" type="presParOf" srcId="{A1E09399-9805-4B73-8180-77C9E387D166}" destId="{6137E44A-940D-4D4B-A323-24C7C88736AF}" srcOrd="4" destOrd="0" presId="urn:microsoft.com/office/officeart/2005/8/layout/vProcess5"/>
    <dgm:cxn modelId="{989A946F-AD1E-44F7-9E35-4C662EC9A9B2}" type="presParOf" srcId="{A1E09399-9805-4B73-8180-77C9E387D166}" destId="{3A53468E-0C90-41CE-B597-0B4C33F435A1}" srcOrd="5" destOrd="0" presId="urn:microsoft.com/office/officeart/2005/8/layout/vProcess5"/>
    <dgm:cxn modelId="{875E5976-FA16-43A5-A145-6AD041AC3D5E}" type="presParOf" srcId="{A1E09399-9805-4B73-8180-77C9E387D166}" destId="{64E708DD-6770-40ED-B157-7B6F527A4C4D}" srcOrd="6" destOrd="0" presId="urn:microsoft.com/office/officeart/2005/8/layout/vProcess5"/>
    <dgm:cxn modelId="{36A8BA01-0F12-4D25-9B71-BF73FF48404C}" type="presParOf" srcId="{A1E09399-9805-4B73-8180-77C9E387D166}" destId="{30AAD845-2B4E-4767-8C99-D9A15BE215FC}" srcOrd="7" destOrd="0" presId="urn:microsoft.com/office/officeart/2005/8/layout/vProcess5"/>
    <dgm:cxn modelId="{4E383735-5206-46C5-9D53-0E009962B250}" type="presParOf" srcId="{A1E09399-9805-4B73-8180-77C9E387D166}" destId="{021FDD79-5D8A-4ACF-9F51-F6F646C15AE0}" srcOrd="8" destOrd="0" presId="urn:microsoft.com/office/officeart/2005/8/layout/vProcess5"/>
    <dgm:cxn modelId="{600D26B1-5F27-4273-A571-E6F152F0E236}" type="presParOf" srcId="{A1E09399-9805-4B73-8180-77C9E387D166}" destId="{1590B871-18D8-4667-B7CE-C2AAD2E8455D}" srcOrd="9" destOrd="0" presId="urn:microsoft.com/office/officeart/2005/8/layout/vProcess5"/>
    <dgm:cxn modelId="{79668AA6-80B6-4136-B451-02EAA59C71D5}" type="presParOf" srcId="{A1E09399-9805-4B73-8180-77C9E387D166}" destId="{03EEEB7A-8A92-4530-8AF8-132120E60A89}" srcOrd="10" destOrd="0" presId="urn:microsoft.com/office/officeart/2005/8/layout/vProcess5"/>
    <dgm:cxn modelId="{1255EF71-864F-4828-9777-30BFEFA0CDD0}" type="presParOf" srcId="{A1E09399-9805-4B73-8180-77C9E387D166}" destId="{CA05E7B0-53DE-43A3-BD80-FB28C7958E8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2E5F05-E1F6-4D77-9892-D59204E1B95B}" type="doc">
      <dgm:prSet loTypeId="urn:microsoft.com/office/officeart/2005/8/layout/hierarchy1" loCatId="hierarchy" qsTypeId="urn:microsoft.com/office/officeart/2005/8/quickstyle/simple1#4" qsCatId="simple" csTypeId="urn:microsoft.com/office/officeart/2005/8/colors/accent1_2#11" csCatId="accent1" phldr="1"/>
      <dgm:spPr/>
      <dgm:t>
        <a:bodyPr/>
        <a:lstStyle/>
        <a:p>
          <a:endParaRPr lang="ru-RU"/>
        </a:p>
      </dgm:t>
    </dgm:pt>
    <dgm:pt modelId="{877BAC29-090A-4897-9109-1ECFC1238B2F}">
      <dgm:prSet phldrT="[Текст]" custT="1"/>
      <dgm:spPr/>
      <dgm:t>
        <a:bodyPr/>
        <a:lstStyle/>
        <a:p>
          <a:r>
            <a:rPr lang="kk-KZ" sz="2800" b="1" dirty="0" smtClean="0"/>
            <a:t>Қоғамдық өндірістің құрылымы</a:t>
          </a:r>
          <a:endParaRPr lang="ru-RU" sz="2800" b="1" dirty="0"/>
        </a:p>
      </dgm:t>
    </dgm:pt>
    <dgm:pt modelId="{389E4799-E6E0-496B-82B5-1FE0E6C398F4}" type="parTrans" cxnId="{32FC85C5-960A-4600-9756-D0DBDB1F2534}">
      <dgm:prSet/>
      <dgm:spPr/>
      <dgm:t>
        <a:bodyPr/>
        <a:lstStyle/>
        <a:p>
          <a:endParaRPr lang="ru-RU"/>
        </a:p>
      </dgm:t>
    </dgm:pt>
    <dgm:pt modelId="{1086B21B-03BF-496D-A225-11EC7C725B62}" type="sibTrans" cxnId="{32FC85C5-960A-4600-9756-D0DBDB1F2534}">
      <dgm:prSet/>
      <dgm:spPr/>
      <dgm:t>
        <a:bodyPr/>
        <a:lstStyle/>
        <a:p>
          <a:endParaRPr lang="ru-RU"/>
        </a:p>
      </dgm:t>
    </dgm:pt>
    <dgm:pt modelId="{7FBC21A2-43AC-4E0C-A98C-512D5F747168}">
      <dgm:prSet phldrT="[Текст]"/>
      <dgm:spPr/>
      <dgm:t>
        <a:bodyPr/>
        <a:lstStyle/>
        <a:p>
          <a:r>
            <a:rPr lang="kk-KZ" b="1" dirty="0" smtClean="0"/>
            <a:t>Материалдық өндіріс</a:t>
          </a:r>
          <a:endParaRPr lang="ru-RU" b="1" dirty="0"/>
        </a:p>
      </dgm:t>
    </dgm:pt>
    <dgm:pt modelId="{9F2B8978-1046-4B3C-8ADA-29CD17C8848E}" type="parTrans" cxnId="{7DE711B8-7E68-4D07-A343-4133E4EC6362}">
      <dgm:prSet/>
      <dgm:spPr/>
      <dgm:t>
        <a:bodyPr/>
        <a:lstStyle/>
        <a:p>
          <a:endParaRPr lang="ru-RU"/>
        </a:p>
      </dgm:t>
    </dgm:pt>
    <dgm:pt modelId="{AEDCDF40-03E3-4EAE-B2E8-428095C3C7C4}" type="sibTrans" cxnId="{7DE711B8-7E68-4D07-A343-4133E4EC6362}">
      <dgm:prSet/>
      <dgm:spPr/>
      <dgm:t>
        <a:bodyPr/>
        <a:lstStyle/>
        <a:p>
          <a:endParaRPr lang="ru-RU"/>
        </a:p>
      </dgm:t>
    </dgm:pt>
    <dgm:pt modelId="{82E6A71E-4CA2-40D7-9CF5-4DC6E30B68C2}">
      <dgm:prSet phldrT="[Текст]" custT="1"/>
      <dgm:spPr/>
      <dgm:t>
        <a:bodyPr/>
        <a:lstStyle/>
        <a:p>
          <a:r>
            <a:rPr lang="kk-KZ" sz="2400" dirty="0" smtClean="0"/>
            <a:t>Өнеркәсіп, ауылшаруашылығы, материалдық-техникалық жабдықтау, сауда, қоғамдық тамақ саласы, құрылыс, су шаруашылығы және т.б</a:t>
          </a:r>
          <a:endParaRPr lang="ru-RU" sz="2400" dirty="0"/>
        </a:p>
      </dgm:t>
    </dgm:pt>
    <dgm:pt modelId="{418DCB01-16AA-4B4C-8AB7-95C6BE15E119}" type="parTrans" cxnId="{20E8184B-94E0-4143-9D7B-C21D0B2F85C6}">
      <dgm:prSet/>
      <dgm:spPr/>
      <dgm:t>
        <a:bodyPr/>
        <a:lstStyle/>
        <a:p>
          <a:endParaRPr lang="ru-RU"/>
        </a:p>
      </dgm:t>
    </dgm:pt>
    <dgm:pt modelId="{404A7423-5C67-471D-BBFB-0A6478449028}" type="sibTrans" cxnId="{20E8184B-94E0-4143-9D7B-C21D0B2F85C6}">
      <dgm:prSet/>
      <dgm:spPr/>
      <dgm:t>
        <a:bodyPr/>
        <a:lstStyle/>
        <a:p>
          <a:endParaRPr lang="ru-RU"/>
        </a:p>
      </dgm:t>
    </dgm:pt>
    <dgm:pt modelId="{E6A7411B-5DDD-465E-B791-194A7189543F}">
      <dgm:prSet phldrT="[Текст]"/>
      <dgm:spPr/>
      <dgm:t>
        <a:bodyPr/>
        <a:lstStyle/>
        <a:p>
          <a:r>
            <a:rPr lang="kk-KZ" b="1" i="0" dirty="0" smtClean="0"/>
            <a:t>Материалдық емес өндіріс</a:t>
          </a:r>
          <a:endParaRPr lang="ru-RU" b="1" i="0" dirty="0"/>
        </a:p>
      </dgm:t>
    </dgm:pt>
    <dgm:pt modelId="{04BDCA26-A705-43FD-A7FE-127F6820F5EE}" type="parTrans" cxnId="{06A6C0A5-681B-4BC1-AD68-A0454255AB07}">
      <dgm:prSet/>
      <dgm:spPr/>
      <dgm:t>
        <a:bodyPr/>
        <a:lstStyle/>
        <a:p>
          <a:endParaRPr lang="ru-RU"/>
        </a:p>
      </dgm:t>
    </dgm:pt>
    <dgm:pt modelId="{A660280F-FB9F-4EC5-80FE-ECAA5DA63DD9}" type="sibTrans" cxnId="{06A6C0A5-681B-4BC1-AD68-A0454255AB07}">
      <dgm:prSet/>
      <dgm:spPr/>
      <dgm:t>
        <a:bodyPr/>
        <a:lstStyle/>
        <a:p>
          <a:endParaRPr lang="ru-RU"/>
        </a:p>
      </dgm:t>
    </dgm:pt>
    <dgm:pt modelId="{1031C64C-AE09-4D36-BA26-DEA57F595B4B}">
      <dgm:prSet phldrT="[Текст]" custT="1"/>
      <dgm:spPr/>
      <dgm:t>
        <a:bodyPr/>
        <a:lstStyle/>
        <a:p>
          <a:r>
            <a:rPr lang="kk-KZ" sz="2400" dirty="0" smtClean="0"/>
            <a:t>Денсаулық сақтау, білім беру, көлік, байланыс, мәдениет, несиелік мекемелер, қоғамдық мекемелер, басқару органдары</a:t>
          </a:r>
          <a:endParaRPr lang="ru-RU" sz="2400" dirty="0"/>
        </a:p>
      </dgm:t>
    </dgm:pt>
    <dgm:pt modelId="{FA66152F-5A3C-4CEA-BC87-0ED0CDEB809A}" type="parTrans" cxnId="{1837F3C3-3EEA-458E-8291-C911DF9ED0BF}">
      <dgm:prSet/>
      <dgm:spPr/>
      <dgm:t>
        <a:bodyPr/>
        <a:lstStyle/>
        <a:p>
          <a:endParaRPr lang="ru-RU"/>
        </a:p>
      </dgm:t>
    </dgm:pt>
    <dgm:pt modelId="{5ACE693A-B2FC-4423-84FA-9521116E1836}" type="sibTrans" cxnId="{1837F3C3-3EEA-458E-8291-C911DF9ED0BF}">
      <dgm:prSet/>
      <dgm:spPr/>
      <dgm:t>
        <a:bodyPr/>
        <a:lstStyle/>
        <a:p>
          <a:endParaRPr lang="ru-RU"/>
        </a:p>
      </dgm:t>
    </dgm:pt>
    <dgm:pt modelId="{738588C2-ED82-482E-8BBF-75E956E06AA6}" type="pres">
      <dgm:prSet presAssocID="{842E5F05-E1F6-4D77-9892-D59204E1B95B}" presName="hierChild1" presStyleCnt="0">
        <dgm:presLayoutVars>
          <dgm:chPref val="1"/>
          <dgm:dir/>
          <dgm:animOne val="branch"/>
          <dgm:animLvl val="lvl"/>
          <dgm:resizeHandles/>
        </dgm:presLayoutVars>
      </dgm:prSet>
      <dgm:spPr/>
      <dgm:t>
        <a:bodyPr/>
        <a:lstStyle/>
        <a:p>
          <a:endParaRPr lang="ru-RU"/>
        </a:p>
      </dgm:t>
    </dgm:pt>
    <dgm:pt modelId="{6B0F80E7-B626-455C-9182-DAD65684EAF0}" type="pres">
      <dgm:prSet presAssocID="{877BAC29-090A-4897-9109-1ECFC1238B2F}" presName="hierRoot1" presStyleCnt="0"/>
      <dgm:spPr/>
    </dgm:pt>
    <dgm:pt modelId="{A4B15DFD-11BE-4236-BBAC-42E77BDC9914}" type="pres">
      <dgm:prSet presAssocID="{877BAC29-090A-4897-9109-1ECFC1238B2F}" presName="composite" presStyleCnt="0"/>
      <dgm:spPr/>
    </dgm:pt>
    <dgm:pt modelId="{09E61948-BB1E-4116-9436-DA021FB12261}" type="pres">
      <dgm:prSet presAssocID="{877BAC29-090A-4897-9109-1ECFC1238B2F}" presName="background" presStyleLbl="node0" presStyleIdx="0" presStyleCnt="1"/>
      <dgm:spPr/>
    </dgm:pt>
    <dgm:pt modelId="{37556C35-D372-47DA-B233-B8B13ABCC438}" type="pres">
      <dgm:prSet presAssocID="{877BAC29-090A-4897-9109-1ECFC1238B2F}" presName="text" presStyleLbl="fgAcc0" presStyleIdx="0" presStyleCnt="1" custScaleX="278843" custScaleY="112601" custLinFactNeighborX="-6690" custLinFactNeighborY="-80">
        <dgm:presLayoutVars>
          <dgm:chPref val="3"/>
        </dgm:presLayoutVars>
      </dgm:prSet>
      <dgm:spPr/>
      <dgm:t>
        <a:bodyPr/>
        <a:lstStyle/>
        <a:p>
          <a:endParaRPr lang="ru-RU"/>
        </a:p>
      </dgm:t>
    </dgm:pt>
    <dgm:pt modelId="{54EC4946-DA95-4670-844C-FE806CAFC29C}" type="pres">
      <dgm:prSet presAssocID="{877BAC29-090A-4897-9109-1ECFC1238B2F}" presName="hierChild2" presStyleCnt="0"/>
      <dgm:spPr/>
    </dgm:pt>
    <dgm:pt modelId="{CCF682B0-511F-4A1D-A67E-7908F27FF9B5}" type="pres">
      <dgm:prSet presAssocID="{9F2B8978-1046-4B3C-8ADA-29CD17C8848E}" presName="Name10" presStyleLbl="parChTrans1D2" presStyleIdx="0" presStyleCnt="2"/>
      <dgm:spPr/>
      <dgm:t>
        <a:bodyPr/>
        <a:lstStyle/>
        <a:p>
          <a:endParaRPr lang="ru-RU"/>
        </a:p>
      </dgm:t>
    </dgm:pt>
    <dgm:pt modelId="{6A40AD65-80C1-456E-916C-8B8768238B7C}" type="pres">
      <dgm:prSet presAssocID="{7FBC21A2-43AC-4E0C-A98C-512D5F747168}" presName="hierRoot2" presStyleCnt="0"/>
      <dgm:spPr/>
    </dgm:pt>
    <dgm:pt modelId="{5124C8AC-9735-42C1-ABBD-33C99BB56115}" type="pres">
      <dgm:prSet presAssocID="{7FBC21A2-43AC-4E0C-A98C-512D5F747168}" presName="composite2" presStyleCnt="0"/>
      <dgm:spPr/>
    </dgm:pt>
    <dgm:pt modelId="{FB9345CC-C883-40A8-A640-8AE9CDAB583F}" type="pres">
      <dgm:prSet presAssocID="{7FBC21A2-43AC-4E0C-A98C-512D5F747168}" presName="background2" presStyleLbl="node2" presStyleIdx="0" presStyleCnt="2"/>
      <dgm:spPr/>
    </dgm:pt>
    <dgm:pt modelId="{41F61E6B-5864-4ADA-9ACC-5BECC292349A}" type="pres">
      <dgm:prSet presAssocID="{7FBC21A2-43AC-4E0C-A98C-512D5F747168}" presName="text2" presStyleLbl="fgAcc2" presStyleIdx="0" presStyleCnt="2" custScaleX="217865" custScaleY="155485">
        <dgm:presLayoutVars>
          <dgm:chPref val="3"/>
        </dgm:presLayoutVars>
      </dgm:prSet>
      <dgm:spPr/>
      <dgm:t>
        <a:bodyPr/>
        <a:lstStyle/>
        <a:p>
          <a:endParaRPr lang="ru-RU"/>
        </a:p>
      </dgm:t>
    </dgm:pt>
    <dgm:pt modelId="{40DB3B74-5E17-43A1-B561-B4490447AB9B}" type="pres">
      <dgm:prSet presAssocID="{7FBC21A2-43AC-4E0C-A98C-512D5F747168}" presName="hierChild3" presStyleCnt="0"/>
      <dgm:spPr/>
    </dgm:pt>
    <dgm:pt modelId="{A58B8945-2670-4538-86BB-B2C8926CB833}" type="pres">
      <dgm:prSet presAssocID="{418DCB01-16AA-4B4C-8AB7-95C6BE15E119}" presName="Name17" presStyleLbl="parChTrans1D3" presStyleIdx="0" presStyleCnt="2"/>
      <dgm:spPr/>
      <dgm:t>
        <a:bodyPr/>
        <a:lstStyle/>
        <a:p>
          <a:endParaRPr lang="ru-RU"/>
        </a:p>
      </dgm:t>
    </dgm:pt>
    <dgm:pt modelId="{9A93F020-7377-4598-923E-C322C892053C}" type="pres">
      <dgm:prSet presAssocID="{82E6A71E-4CA2-40D7-9CF5-4DC6E30B68C2}" presName="hierRoot3" presStyleCnt="0"/>
      <dgm:spPr/>
    </dgm:pt>
    <dgm:pt modelId="{90B6DBF6-4406-49A8-98BC-3D4DCD93453A}" type="pres">
      <dgm:prSet presAssocID="{82E6A71E-4CA2-40D7-9CF5-4DC6E30B68C2}" presName="composite3" presStyleCnt="0"/>
      <dgm:spPr/>
    </dgm:pt>
    <dgm:pt modelId="{DC059062-A255-4C3E-A15F-3760856AEF25}" type="pres">
      <dgm:prSet presAssocID="{82E6A71E-4CA2-40D7-9CF5-4DC6E30B68C2}" presName="background3" presStyleLbl="node3" presStyleIdx="0" presStyleCnt="2"/>
      <dgm:spPr/>
    </dgm:pt>
    <dgm:pt modelId="{6176E272-7678-40BC-974F-12F60C795002}" type="pres">
      <dgm:prSet presAssocID="{82E6A71E-4CA2-40D7-9CF5-4DC6E30B68C2}" presName="text3" presStyleLbl="fgAcc3" presStyleIdx="0" presStyleCnt="2" custScaleX="226162" custScaleY="257792">
        <dgm:presLayoutVars>
          <dgm:chPref val="3"/>
        </dgm:presLayoutVars>
      </dgm:prSet>
      <dgm:spPr/>
      <dgm:t>
        <a:bodyPr/>
        <a:lstStyle/>
        <a:p>
          <a:endParaRPr lang="ru-RU"/>
        </a:p>
      </dgm:t>
    </dgm:pt>
    <dgm:pt modelId="{A32CE6E6-C421-43D8-8260-867C6F66792B}" type="pres">
      <dgm:prSet presAssocID="{82E6A71E-4CA2-40D7-9CF5-4DC6E30B68C2}" presName="hierChild4" presStyleCnt="0"/>
      <dgm:spPr/>
    </dgm:pt>
    <dgm:pt modelId="{3E6D40EA-A02B-4B7E-AF01-6B671FAE5F30}" type="pres">
      <dgm:prSet presAssocID="{04BDCA26-A705-43FD-A7FE-127F6820F5EE}" presName="Name10" presStyleLbl="parChTrans1D2" presStyleIdx="1" presStyleCnt="2"/>
      <dgm:spPr/>
      <dgm:t>
        <a:bodyPr/>
        <a:lstStyle/>
        <a:p>
          <a:endParaRPr lang="ru-RU"/>
        </a:p>
      </dgm:t>
    </dgm:pt>
    <dgm:pt modelId="{8AFD6B90-04E1-4C25-B187-19DB53D07DD3}" type="pres">
      <dgm:prSet presAssocID="{E6A7411B-5DDD-465E-B791-194A7189543F}" presName="hierRoot2" presStyleCnt="0"/>
      <dgm:spPr/>
    </dgm:pt>
    <dgm:pt modelId="{B9FC82EF-3E7F-421A-AADC-F68A7845B3E4}" type="pres">
      <dgm:prSet presAssocID="{E6A7411B-5DDD-465E-B791-194A7189543F}" presName="composite2" presStyleCnt="0"/>
      <dgm:spPr/>
    </dgm:pt>
    <dgm:pt modelId="{5E8C066A-DC44-4922-8495-1B1E738D32D2}" type="pres">
      <dgm:prSet presAssocID="{E6A7411B-5DDD-465E-B791-194A7189543F}" presName="background2" presStyleLbl="node2" presStyleIdx="1" presStyleCnt="2"/>
      <dgm:spPr/>
    </dgm:pt>
    <dgm:pt modelId="{A638F3A4-AE10-4391-80C2-18D4E165CA72}" type="pres">
      <dgm:prSet presAssocID="{E6A7411B-5DDD-465E-B791-194A7189543F}" presName="text2" presStyleLbl="fgAcc2" presStyleIdx="1" presStyleCnt="2" custScaleX="154969" custScaleY="124157" custLinFactNeighborX="26639" custLinFactNeighborY="-3998">
        <dgm:presLayoutVars>
          <dgm:chPref val="3"/>
        </dgm:presLayoutVars>
      </dgm:prSet>
      <dgm:spPr/>
      <dgm:t>
        <a:bodyPr/>
        <a:lstStyle/>
        <a:p>
          <a:endParaRPr lang="ru-RU"/>
        </a:p>
      </dgm:t>
    </dgm:pt>
    <dgm:pt modelId="{CD813133-3C67-4BA7-AC6D-E51D8B643A5E}" type="pres">
      <dgm:prSet presAssocID="{E6A7411B-5DDD-465E-B791-194A7189543F}" presName="hierChild3" presStyleCnt="0"/>
      <dgm:spPr/>
    </dgm:pt>
    <dgm:pt modelId="{4543D4DC-65C3-4B50-9A32-DE27DC8F6C15}" type="pres">
      <dgm:prSet presAssocID="{FA66152F-5A3C-4CEA-BC87-0ED0CDEB809A}" presName="Name17" presStyleLbl="parChTrans1D3" presStyleIdx="1" presStyleCnt="2"/>
      <dgm:spPr/>
      <dgm:t>
        <a:bodyPr/>
        <a:lstStyle/>
        <a:p>
          <a:endParaRPr lang="ru-RU"/>
        </a:p>
      </dgm:t>
    </dgm:pt>
    <dgm:pt modelId="{05386718-8CE3-4685-8CEF-A9A359DEAB26}" type="pres">
      <dgm:prSet presAssocID="{1031C64C-AE09-4D36-BA26-DEA57F595B4B}" presName="hierRoot3" presStyleCnt="0"/>
      <dgm:spPr/>
    </dgm:pt>
    <dgm:pt modelId="{1AE54BFF-3776-490F-B711-95AFD9D23E90}" type="pres">
      <dgm:prSet presAssocID="{1031C64C-AE09-4D36-BA26-DEA57F595B4B}" presName="composite3" presStyleCnt="0"/>
      <dgm:spPr/>
    </dgm:pt>
    <dgm:pt modelId="{3B9F4676-9C6A-452F-BD6A-5E05AE85791C}" type="pres">
      <dgm:prSet presAssocID="{1031C64C-AE09-4D36-BA26-DEA57F595B4B}" presName="background3" presStyleLbl="node3" presStyleIdx="1" presStyleCnt="2"/>
      <dgm:spPr/>
    </dgm:pt>
    <dgm:pt modelId="{F19B819C-B184-47CF-A6F7-F115B1754A7D}" type="pres">
      <dgm:prSet presAssocID="{1031C64C-AE09-4D36-BA26-DEA57F595B4B}" presName="text3" presStyleLbl="fgAcc3" presStyleIdx="1" presStyleCnt="2" custScaleX="203729" custScaleY="273190">
        <dgm:presLayoutVars>
          <dgm:chPref val="3"/>
        </dgm:presLayoutVars>
      </dgm:prSet>
      <dgm:spPr/>
      <dgm:t>
        <a:bodyPr/>
        <a:lstStyle/>
        <a:p>
          <a:endParaRPr lang="ru-RU"/>
        </a:p>
      </dgm:t>
    </dgm:pt>
    <dgm:pt modelId="{BF59BE64-F43A-4896-9305-C5A962112D3C}" type="pres">
      <dgm:prSet presAssocID="{1031C64C-AE09-4D36-BA26-DEA57F595B4B}" presName="hierChild4" presStyleCnt="0"/>
      <dgm:spPr/>
    </dgm:pt>
  </dgm:ptLst>
  <dgm:cxnLst>
    <dgm:cxn modelId="{17A26833-B377-4FA8-BD0A-1801F0A69AB9}" type="presOf" srcId="{82E6A71E-4CA2-40D7-9CF5-4DC6E30B68C2}" destId="{6176E272-7678-40BC-974F-12F60C795002}" srcOrd="0" destOrd="0" presId="urn:microsoft.com/office/officeart/2005/8/layout/hierarchy1"/>
    <dgm:cxn modelId="{06A6C0A5-681B-4BC1-AD68-A0454255AB07}" srcId="{877BAC29-090A-4897-9109-1ECFC1238B2F}" destId="{E6A7411B-5DDD-465E-B791-194A7189543F}" srcOrd="1" destOrd="0" parTransId="{04BDCA26-A705-43FD-A7FE-127F6820F5EE}" sibTransId="{A660280F-FB9F-4EC5-80FE-ECAA5DA63DD9}"/>
    <dgm:cxn modelId="{20E8184B-94E0-4143-9D7B-C21D0B2F85C6}" srcId="{7FBC21A2-43AC-4E0C-A98C-512D5F747168}" destId="{82E6A71E-4CA2-40D7-9CF5-4DC6E30B68C2}" srcOrd="0" destOrd="0" parTransId="{418DCB01-16AA-4B4C-8AB7-95C6BE15E119}" sibTransId="{404A7423-5C67-471D-BBFB-0A6478449028}"/>
    <dgm:cxn modelId="{0B9834C6-B4D5-4FAC-9C5C-6EAD0DBC74C8}" type="presOf" srcId="{E6A7411B-5DDD-465E-B791-194A7189543F}" destId="{A638F3A4-AE10-4391-80C2-18D4E165CA72}" srcOrd="0" destOrd="0" presId="urn:microsoft.com/office/officeart/2005/8/layout/hierarchy1"/>
    <dgm:cxn modelId="{C0A52D22-6FF4-408C-A655-5B75943647A7}" type="presOf" srcId="{1031C64C-AE09-4D36-BA26-DEA57F595B4B}" destId="{F19B819C-B184-47CF-A6F7-F115B1754A7D}" srcOrd="0" destOrd="0" presId="urn:microsoft.com/office/officeart/2005/8/layout/hierarchy1"/>
    <dgm:cxn modelId="{337F0815-48A1-46F0-AD19-FC5769F23B5A}" type="presOf" srcId="{9F2B8978-1046-4B3C-8ADA-29CD17C8848E}" destId="{CCF682B0-511F-4A1D-A67E-7908F27FF9B5}" srcOrd="0" destOrd="0" presId="urn:microsoft.com/office/officeart/2005/8/layout/hierarchy1"/>
    <dgm:cxn modelId="{1442CB17-935F-4A20-A57B-E442DFD6F930}" type="presOf" srcId="{FA66152F-5A3C-4CEA-BC87-0ED0CDEB809A}" destId="{4543D4DC-65C3-4B50-9A32-DE27DC8F6C15}" srcOrd="0" destOrd="0" presId="urn:microsoft.com/office/officeart/2005/8/layout/hierarchy1"/>
    <dgm:cxn modelId="{32FC85C5-960A-4600-9756-D0DBDB1F2534}" srcId="{842E5F05-E1F6-4D77-9892-D59204E1B95B}" destId="{877BAC29-090A-4897-9109-1ECFC1238B2F}" srcOrd="0" destOrd="0" parTransId="{389E4799-E6E0-496B-82B5-1FE0E6C398F4}" sibTransId="{1086B21B-03BF-496D-A225-11EC7C725B62}"/>
    <dgm:cxn modelId="{BCF25CE7-FA98-4DE7-BDDC-06D5033E62CD}" type="presOf" srcId="{877BAC29-090A-4897-9109-1ECFC1238B2F}" destId="{37556C35-D372-47DA-B233-B8B13ABCC438}" srcOrd="0" destOrd="0" presId="urn:microsoft.com/office/officeart/2005/8/layout/hierarchy1"/>
    <dgm:cxn modelId="{C06FEC04-8ABC-46E0-9615-C84C6005A0E0}" type="presOf" srcId="{7FBC21A2-43AC-4E0C-A98C-512D5F747168}" destId="{41F61E6B-5864-4ADA-9ACC-5BECC292349A}" srcOrd="0" destOrd="0" presId="urn:microsoft.com/office/officeart/2005/8/layout/hierarchy1"/>
    <dgm:cxn modelId="{033DF2A6-3066-45A2-9E78-8657D3417138}" type="presOf" srcId="{418DCB01-16AA-4B4C-8AB7-95C6BE15E119}" destId="{A58B8945-2670-4538-86BB-B2C8926CB833}" srcOrd="0" destOrd="0" presId="urn:microsoft.com/office/officeart/2005/8/layout/hierarchy1"/>
    <dgm:cxn modelId="{7DE711B8-7E68-4D07-A343-4133E4EC6362}" srcId="{877BAC29-090A-4897-9109-1ECFC1238B2F}" destId="{7FBC21A2-43AC-4E0C-A98C-512D5F747168}" srcOrd="0" destOrd="0" parTransId="{9F2B8978-1046-4B3C-8ADA-29CD17C8848E}" sibTransId="{AEDCDF40-03E3-4EAE-B2E8-428095C3C7C4}"/>
    <dgm:cxn modelId="{1837F3C3-3EEA-458E-8291-C911DF9ED0BF}" srcId="{E6A7411B-5DDD-465E-B791-194A7189543F}" destId="{1031C64C-AE09-4D36-BA26-DEA57F595B4B}" srcOrd="0" destOrd="0" parTransId="{FA66152F-5A3C-4CEA-BC87-0ED0CDEB809A}" sibTransId="{5ACE693A-B2FC-4423-84FA-9521116E1836}"/>
    <dgm:cxn modelId="{77111F29-25E8-45BD-ACC1-526163C1E668}" type="presOf" srcId="{842E5F05-E1F6-4D77-9892-D59204E1B95B}" destId="{738588C2-ED82-482E-8BBF-75E956E06AA6}" srcOrd="0" destOrd="0" presId="urn:microsoft.com/office/officeart/2005/8/layout/hierarchy1"/>
    <dgm:cxn modelId="{4E19F395-6977-4A2E-B243-4CAD79A7068C}" type="presOf" srcId="{04BDCA26-A705-43FD-A7FE-127F6820F5EE}" destId="{3E6D40EA-A02B-4B7E-AF01-6B671FAE5F30}" srcOrd="0" destOrd="0" presId="urn:microsoft.com/office/officeart/2005/8/layout/hierarchy1"/>
    <dgm:cxn modelId="{DDED4837-0B7B-44E5-B2F6-81816FE4182C}" type="presParOf" srcId="{738588C2-ED82-482E-8BBF-75E956E06AA6}" destId="{6B0F80E7-B626-455C-9182-DAD65684EAF0}" srcOrd="0" destOrd="0" presId="urn:microsoft.com/office/officeart/2005/8/layout/hierarchy1"/>
    <dgm:cxn modelId="{A608DD39-8EB3-4438-B388-30FFB3E67204}" type="presParOf" srcId="{6B0F80E7-B626-455C-9182-DAD65684EAF0}" destId="{A4B15DFD-11BE-4236-BBAC-42E77BDC9914}" srcOrd="0" destOrd="0" presId="urn:microsoft.com/office/officeart/2005/8/layout/hierarchy1"/>
    <dgm:cxn modelId="{31CBD676-9A67-4D0D-B1B1-F789DCDFD97B}" type="presParOf" srcId="{A4B15DFD-11BE-4236-BBAC-42E77BDC9914}" destId="{09E61948-BB1E-4116-9436-DA021FB12261}" srcOrd="0" destOrd="0" presId="urn:microsoft.com/office/officeart/2005/8/layout/hierarchy1"/>
    <dgm:cxn modelId="{60D5700C-91F4-4529-A8BC-0D934DDB1EED}" type="presParOf" srcId="{A4B15DFD-11BE-4236-BBAC-42E77BDC9914}" destId="{37556C35-D372-47DA-B233-B8B13ABCC438}" srcOrd="1" destOrd="0" presId="urn:microsoft.com/office/officeart/2005/8/layout/hierarchy1"/>
    <dgm:cxn modelId="{45AB9FA1-0214-4FC4-B1AF-08CAC89934AB}" type="presParOf" srcId="{6B0F80E7-B626-455C-9182-DAD65684EAF0}" destId="{54EC4946-DA95-4670-844C-FE806CAFC29C}" srcOrd="1" destOrd="0" presId="urn:microsoft.com/office/officeart/2005/8/layout/hierarchy1"/>
    <dgm:cxn modelId="{62C46778-D2F0-45F4-B160-66DA5EDC66CD}" type="presParOf" srcId="{54EC4946-DA95-4670-844C-FE806CAFC29C}" destId="{CCF682B0-511F-4A1D-A67E-7908F27FF9B5}" srcOrd="0" destOrd="0" presId="urn:microsoft.com/office/officeart/2005/8/layout/hierarchy1"/>
    <dgm:cxn modelId="{6FFE34E8-A302-42C3-8854-1CFE56CBD876}" type="presParOf" srcId="{54EC4946-DA95-4670-844C-FE806CAFC29C}" destId="{6A40AD65-80C1-456E-916C-8B8768238B7C}" srcOrd="1" destOrd="0" presId="urn:microsoft.com/office/officeart/2005/8/layout/hierarchy1"/>
    <dgm:cxn modelId="{A64C240C-EE67-463F-941D-E92DCB1C9830}" type="presParOf" srcId="{6A40AD65-80C1-456E-916C-8B8768238B7C}" destId="{5124C8AC-9735-42C1-ABBD-33C99BB56115}" srcOrd="0" destOrd="0" presId="urn:microsoft.com/office/officeart/2005/8/layout/hierarchy1"/>
    <dgm:cxn modelId="{57C649C0-29E6-4D0B-A65D-B0E50E5F0150}" type="presParOf" srcId="{5124C8AC-9735-42C1-ABBD-33C99BB56115}" destId="{FB9345CC-C883-40A8-A640-8AE9CDAB583F}" srcOrd="0" destOrd="0" presId="urn:microsoft.com/office/officeart/2005/8/layout/hierarchy1"/>
    <dgm:cxn modelId="{1500B243-1B1F-4F24-A547-06684B6E873F}" type="presParOf" srcId="{5124C8AC-9735-42C1-ABBD-33C99BB56115}" destId="{41F61E6B-5864-4ADA-9ACC-5BECC292349A}" srcOrd="1" destOrd="0" presId="urn:microsoft.com/office/officeart/2005/8/layout/hierarchy1"/>
    <dgm:cxn modelId="{9F28F815-38C3-4697-8019-B3E73DC43783}" type="presParOf" srcId="{6A40AD65-80C1-456E-916C-8B8768238B7C}" destId="{40DB3B74-5E17-43A1-B561-B4490447AB9B}" srcOrd="1" destOrd="0" presId="urn:microsoft.com/office/officeart/2005/8/layout/hierarchy1"/>
    <dgm:cxn modelId="{E64118AC-A0F2-4205-8A58-91AFA441C0AE}" type="presParOf" srcId="{40DB3B74-5E17-43A1-B561-B4490447AB9B}" destId="{A58B8945-2670-4538-86BB-B2C8926CB833}" srcOrd="0" destOrd="0" presId="urn:microsoft.com/office/officeart/2005/8/layout/hierarchy1"/>
    <dgm:cxn modelId="{9758C9E4-2636-4B47-9974-1F2DD815B35B}" type="presParOf" srcId="{40DB3B74-5E17-43A1-B561-B4490447AB9B}" destId="{9A93F020-7377-4598-923E-C322C892053C}" srcOrd="1" destOrd="0" presId="urn:microsoft.com/office/officeart/2005/8/layout/hierarchy1"/>
    <dgm:cxn modelId="{54F6AFDD-3344-4AE9-9298-F1F00C10EAF5}" type="presParOf" srcId="{9A93F020-7377-4598-923E-C322C892053C}" destId="{90B6DBF6-4406-49A8-98BC-3D4DCD93453A}" srcOrd="0" destOrd="0" presId="urn:microsoft.com/office/officeart/2005/8/layout/hierarchy1"/>
    <dgm:cxn modelId="{3A4527EC-F9CF-4109-8464-9451F2F444EA}" type="presParOf" srcId="{90B6DBF6-4406-49A8-98BC-3D4DCD93453A}" destId="{DC059062-A255-4C3E-A15F-3760856AEF25}" srcOrd="0" destOrd="0" presId="urn:microsoft.com/office/officeart/2005/8/layout/hierarchy1"/>
    <dgm:cxn modelId="{34E9152B-FB72-4768-8171-E084536D4334}" type="presParOf" srcId="{90B6DBF6-4406-49A8-98BC-3D4DCD93453A}" destId="{6176E272-7678-40BC-974F-12F60C795002}" srcOrd="1" destOrd="0" presId="urn:microsoft.com/office/officeart/2005/8/layout/hierarchy1"/>
    <dgm:cxn modelId="{E93ED624-8D97-400A-BB67-89AB205BFFFA}" type="presParOf" srcId="{9A93F020-7377-4598-923E-C322C892053C}" destId="{A32CE6E6-C421-43D8-8260-867C6F66792B}" srcOrd="1" destOrd="0" presId="urn:microsoft.com/office/officeart/2005/8/layout/hierarchy1"/>
    <dgm:cxn modelId="{DFF1AD86-269A-4FDB-9EDA-4FD9C12A4FCE}" type="presParOf" srcId="{54EC4946-DA95-4670-844C-FE806CAFC29C}" destId="{3E6D40EA-A02B-4B7E-AF01-6B671FAE5F30}" srcOrd="2" destOrd="0" presId="urn:microsoft.com/office/officeart/2005/8/layout/hierarchy1"/>
    <dgm:cxn modelId="{32039EAF-ADC8-4537-90D9-CED2174C140E}" type="presParOf" srcId="{54EC4946-DA95-4670-844C-FE806CAFC29C}" destId="{8AFD6B90-04E1-4C25-B187-19DB53D07DD3}" srcOrd="3" destOrd="0" presId="urn:microsoft.com/office/officeart/2005/8/layout/hierarchy1"/>
    <dgm:cxn modelId="{8D6A4E8E-D1C8-4964-B75C-DC7D67A35D3C}" type="presParOf" srcId="{8AFD6B90-04E1-4C25-B187-19DB53D07DD3}" destId="{B9FC82EF-3E7F-421A-AADC-F68A7845B3E4}" srcOrd="0" destOrd="0" presId="urn:microsoft.com/office/officeart/2005/8/layout/hierarchy1"/>
    <dgm:cxn modelId="{3E32D1E0-BCA2-4E73-8F07-9C57C826D78F}" type="presParOf" srcId="{B9FC82EF-3E7F-421A-AADC-F68A7845B3E4}" destId="{5E8C066A-DC44-4922-8495-1B1E738D32D2}" srcOrd="0" destOrd="0" presId="urn:microsoft.com/office/officeart/2005/8/layout/hierarchy1"/>
    <dgm:cxn modelId="{F3104CBF-97A1-41D0-B501-27DB84AD7C82}" type="presParOf" srcId="{B9FC82EF-3E7F-421A-AADC-F68A7845B3E4}" destId="{A638F3A4-AE10-4391-80C2-18D4E165CA72}" srcOrd="1" destOrd="0" presId="urn:microsoft.com/office/officeart/2005/8/layout/hierarchy1"/>
    <dgm:cxn modelId="{2C24D45F-3D54-4B4A-95B3-06B64EF4570B}" type="presParOf" srcId="{8AFD6B90-04E1-4C25-B187-19DB53D07DD3}" destId="{CD813133-3C67-4BA7-AC6D-E51D8B643A5E}" srcOrd="1" destOrd="0" presId="urn:microsoft.com/office/officeart/2005/8/layout/hierarchy1"/>
    <dgm:cxn modelId="{58611752-7CB4-44DF-BB6D-6590D2C00329}" type="presParOf" srcId="{CD813133-3C67-4BA7-AC6D-E51D8B643A5E}" destId="{4543D4DC-65C3-4B50-9A32-DE27DC8F6C15}" srcOrd="0" destOrd="0" presId="urn:microsoft.com/office/officeart/2005/8/layout/hierarchy1"/>
    <dgm:cxn modelId="{B1A6BA51-000D-4B58-AC31-9691E16FE826}" type="presParOf" srcId="{CD813133-3C67-4BA7-AC6D-E51D8B643A5E}" destId="{05386718-8CE3-4685-8CEF-A9A359DEAB26}" srcOrd="1" destOrd="0" presId="urn:microsoft.com/office/officeart/2005/8/layout/hierarchy1"/>
    <dgm:cxn modelId="{0DD2F81E-B520-4665-BDF7-7F85CAC6939C}" type="presParOf" srcId="{05386718-8CE3-4685-8CEF-A9A359DEAB26}" destId="{1AE54BFF-3776-490F-B711-95AFD9D23E90}" srcOrd="0" destOrd="0" presId="urn:microsoft.com/office/officeart/2005/8/layout/hierarchy1"/>
    <dgm:cxn modelId="{2859C200-B8BB-44CC-B933-9542EE493A5B}" type="presParOf" srcId="{1AE54BFF-3776-490F-B711-95AFD9D23E90}" destId="{3B9F4676-9C6A-452F-BD6A-5E05AE85791C}" srcOrd="0" destOrd="0" presId="urn:microsoft.com/office/officeart/2005/8/layout/hierarchy1"/>
    <dgm:cxn modelId="{286B83B0-59CA-4F3A-B0E7-B7639CAC34C9}" type="presParOf" srcId="{1AE54BFF-3776-490F-B711-95AFD9D23E90}" destId="{F19B819C-B184-47CF-A6F7-F115B1754A7D}" srcOrd="1" destOrd="0" presId="urn:microsoft.com/office/officeart/2005/8/layout/hierarchy1"/>
    <dgm:cxn modelId="{B07AFAAD-9BF4-4AFA-9F70-D7227DD48663}" type="presParOf" srcId="{05386718-8CE3-4685-8CEF-A9A359DEAB26}" destId="{BF59BE64-F43A-4896-9305-C5A962112D3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03EB06-2AF2-43C0-8D91-86DEA8A33CAD}" type="doc">
      <dgm:prSet loTypeId="urn:microsoft.com/office/officeart/2005/8/layout/venn1" loCatId="relationship" qsTypeId="urn:microsoft.com/office/officeart/2005/8/quickstyle/simple1#5" qsCatId="simple" csTypeId="urn:microsoft.com/office/officeart/2005/8/colors/accent1_2#12" csCatId="accent1" phldr="1"/>
      <dgm:spPr/>
      <dgm:t>
        <a:bodyPr/>
        <a:lstStyle/>
        <a:p>
          <a:endParaRPr lang="ru-RU"/>
        </a:p>
      </dgm:t>
    </dgm:pt>
    <dgm:pt modelId="{D730D642-3196-4C01-9498-13DD04BE894E}">
      <dgm:prSet/>
      <dgm:spPr/>
      <dgm:t>
        <a:bodyPr/>
        <a:lstStyle/>
        <a:p>
          <a:pPr rtl="0"/>
          <a:r>
            <a:rPr lang="kk-KZ" b="1" dirty="0" smtClean="0"/>
            <a:t>Ұдайы өндірістің типтері</a:t>
          </a:r>
          <a:endParaRPr lang="ru-RU" dirty="0"/>
        </a:p>
      </dgm:t>
    </dgm:pt>
    <dgm:pt modelId="{80578CD9-7148-4DDE-BEF9-EF5ABED99A66}" type="parTrans" cxnId="{9E7738E0-0C64-45CC-93F8-11E942107655}">
      <dgm:prSet/>
      <dgm:spPr/>
      <dgm:t>
        <a:bodyPr/>
        <a:lstStyle/>
        <a:p>
          <a:endParaRPr lang="ru-RU"/>
        </a:p>
      </dgm:t>
    </dgm:pt>
    <dgm:pt modelId="{A0C2177C-D28F-4F18-BAA2-34549532BE97}" type="sibTrans" cxnId="{9E7738E0-0C64-45CC-93F8-11E942107655}">
      <dgm:prSet/>
      <dgm:spPr/>
      <dgm:t>
        <a:bodyPr/>
        <a:lstStyle/>
        <a:p>
          <a:endParaRPr lang="ru-RU"/>
        </a:p>
      </dgm:t>
    </dgm:pt>
    <dgm:pt modelId="{FDCC443A-49FE-44D9-A37F-34AB45606B00}">
      <dgm:prSet/>
      <dgm:spPr/>
      <dgm:t>
        <a:bodyPr/>
        <a:lstStyle/>
        <a:p>
          <a:pPr rtl="0"/>
          <a:r>
            <a:rPr lang="kk-KZ" b="1" dirty="0" smtClean="0"/>
            <a:t>жай өндіріс</a:t>
          </a:r>
          <a:endParaRPr lang="ru-RU" dirty="0"/>
        </a:p>
      </dgm:t>
    </dgm:pt>
    <dgm:pt modelId="{E9D2B8A9-CD46-4424-B80A-4940A31B46C8}" type="parTrans" cxnId="{4F132383-01B5-4E0B-8B44-E08F52E8B521}">
      <dgm:prSet/>
      <dgm:spPr/>
      <dgm:t>
        <a:bodyPr/>
        <a:lstStyle/>
        <a:p>
          <a:endParaRPr lang="ru-RU"/>
        </a:p>
      </dgm:t>
    </dgm:pt>
    <dgm:pt modelId="{9A489E33-7492-49D7-9238-ED3981411B59}" type="sibTrans" cxnId="{4F132383-01B5-4E0B-8B44-E08F52E8B521}">
      <dgm:prSet/>
      <dgm:spPr/>
      <dgm:t>
        <a:bodyPr/>
        <a:lstStyle/>
        <a:p>
          <a:endParaRPr lang="ru-RU"/>
        </a:p>
      </dgm:t>
    </dgm:pt>
    <dgm:pt modelId="{826F0402-7842-4263-8907-11EFACE8D6B9}">
      <dgm:prSet/>
      <dgm:spPr/>
      <dgm:t>
        <a:bodyPr/>
        <a:lstStyle/>
        <a:p>
          <a:pPr rtl="0"/>
          <a:r>
            <a:rPr lang="kk-KZ" b="1" dirty="0" smtClean="0"/>
            <a:t>ұлғаймалы өндіріс</a:t>
          </a:r>
          <a:endParaRPr lang="kk-KZ" dirty="0"/>
        </a:p>
      </dgm:t>
    </dgm:pt>
    <dgm:pt modelId="{A613E13B-73A7-43E3-8FB4-237C0B02F2A1}" type="parTrans" cxnId="{11F5D82E-0784-4B6F-900E-8252F5CB8FAC}">
      <dgm:prSet/>
      <dgm:spPr/>
      <dgm:t>
        <a:bodyPr/>
        <a:lstStyle/>
        <a:p>
          <a:endParaRPr lang="ru-RU"/>
        </a:p>
      </dgm:t>
    </dgm:pt>
    <dgm:pt modelId="{5C93F8B0-8B63-4797-B85A-59BDDBE7233A}" type="sibTrans" cxnId="{11F5D82E-0784-4B6F-900E-8252F5CB8FAC}">
      <dgm:prSet/>
      <dgm:spPr/>
      <dgm:t>
        <a:bodyPr/>
        <a:lstStyle/>
        <a:p>
          <a:endParaRPr lang="ru-RU"/>
        </a:p>
      </dgm:t>
    </dgm:pt>
    <dgm:pt modelId="{1C200DF7-4EF0-457B-B2D8-23270C5A61C6}" type="pres">
      <dgm:prSet presAssocID="{7A03EB06-2AF2-43C0-8D91-86DEA8A33CAD}" presName="compositeShape" presStyleCnt="0">
        <dgm:presLayoutVars>
          <dgm:chMax val="7"/>
          <dgm:dir/>
          <dgm:resizeHandles val="exact"/>
        </dgm:presLayoutVars>
      </dgm:prSet>
      <dgm:spPr/>
      <dgm:t>
        <a:bodyPr/>
        <a:lstStyle/>
        <a:p>
          <a:endParaRPr lang="ru-RU"/>
        </a:p>
      </dgm:t>
    </dgm:pt>
    <dgm:pt modelId="{900D6B96-1181-4E91-A838-E96DB29674A6}" type="pres">
      <dgm:prSet presAssocID="{D730D642-3196-4C01-9498-13DD04BE894E}" presName="circ1" presStyleLbl="vennNode1" presStyleIdx="0" presStyleCnt="3" custScaleX="123625" custScaleY="114919"/>
      <dgm:spPr/>
      <dgm:t>
        <a:bodyPr/>
        <a:lstStyle/>
        <a:p>
          <a:endParaRPr lang="ru-RU"/>
        </a:p>
      </dgm:t>
    </dgm:pt>
    <dgm:pt modelId="{8B29DD23-CB2B-437A-B649-A557118B5227}" type="pres">
      <dgm:prSet presAssocID="{D730D642-3196-4C01-9498-13DD04BE894E}" presName="circ1Tx" presStyleLbl="revTx" presStyleIdx="0" presStyleCnt="0">
        <dgm:presLayoutVars>
          <dgm:chMax val="0"/>
          <dgm:chPref val="0"/>
          <dgm:bulletEnabled val="1"/>
        </dgm:presLayoutVars>
      </dgm:prSet>
      <dgm:spPr/>
      <dgm:t>
        <a:bodyPr/>
        <a:lstStyle/>
        <a:p>
          <a:endParaRPr lang="ru-RU"/>
        </a:p>
      </dgm:t>
    </dgm:pt>
    <dgm:pt modelId="{2EFDE913-290C-4622-A890-06ED1CCB7318}" type="pres">
      <dgm:prSet presAssocID="{FDCC443A-49FE-44D9-A37F-34AB45606B00}" presName="circ2" presStyleLbl="vennNode1" presStyleIdx="1" presStyleCnt="3" custScaleX="183228"/>
      <dgm:spPr/>
      <dgm:t>
        <a:bodyPr/>
        <a:lstStyle/>
        <a:p>
          <a:endParaRPr lang="ru-RU"/>
        </a:p>
      </dgm:t>
    </dgm:pt>
    <dgm:pt modelId="{A3794B5F-DE7B-4CCF-BB3F-91A921CACAD8}" type="pres">
      <dgm:prSet presAssocID="{FDCC443A-49FE-44D9-A37F-34AB45606B00}" presName="circ2Tx" presStyleLbl="revTx" presStyleIdx="0" presStyleCnt="0">
        <dgm:presLayoutVars>
          <dgm:chMax val="0"/>
          <dgm:chPref val="0"/>
          <dgm:bulletEnabled val="1"/>
        </dgm:presLayoutVars>
      </dgm:prSet>
      <dgm:spPr/>
      <dgm:t>
        <a:bodyPr/>
        <a:lstStyle/>
        <a:p>
          <a:endParaRPr lang="ru-RU"/>
        </a:p>
      </dgm:t>
    </dgm:pt>
    <dgm:pt modelId="{3B791E1E-31E5-4EA5-84F7-58BDF11E64DF}" type="pres">
      <dgm:prSet presAssocID="{826F0402-7842-4263-8907-11EFACE8D6B9}" presName="circ3" presStyleLbl="vennNode1" presStyleIdx="2" presStyleCnt="3" custScaleX="143955" custScaleY="84005"/>
      <dgm:spPr/>
      <dgm:t>
        <a:bodyPr/>
        <a:lstStyle/>
        <a:p>
          <a:endParaRPr lang="ru-RU"/>
        </a:p>
      </dgm:t>
    </dgm:pt>
    <dgm:pt modelId="{0BBD237B-CDD7-4FBE-A48B-98EAE07D9E66}" type="pres">
      <dgm:prSet presAssocID="{826F0402-7842-4263-8907-11EFACE8D6B9}" presName="circ3Tx" presStyleLbl="revTx" presStyleIdx="0" presStyleCnt="0">
        <dgm:presLayoutVars>
          <dgm:chMax val="0"/>
          <dgm:chPref val="0"/>
          <dgm:bulletEnabled val="1"/>
        </dgm:presLayoutVars>
      </dgm:prSet>
      <dgm:spPr/>
      <dgm:t>
        <a:bodyPr/>
        <a:lstStyle/>
        <a:p>
          <a:endParaRPr lang="ru-RU"/>
        </a:p>
      </dgm:t>
    </dgm:pt>
  </dgm:ptLst>
  <dgm:cxnLst>
    <dgm:cxn modelId="{C4802811-8497-4F63-A328-667CF34E5F66}" type="presOf" srcId="{D730D642-3196-4C01-9498-13DD04BE894E}" destId="{900D6B96-1181-4E91-A838-E96DB29674A6}" srcOrd="0" destOrd="0" presId="urn:microsoft.com/office/officeart/2005/8/layout/venn1"/>
    <dgm:cxn modelId="{11F5D82E-0784-4B6F-900E-8252F5CB8FAC}" srcId="{7A03EB06-2AF2-43C0-8D91-86DEA8A33CAD}" destId="{826F0402-7842-4263-8907-11EFACE8D6B9}" srcOrd="2" destOrd="0" parTransId="{A613E13B-73A7-43E3-8FB4-237C0B02F2A1}" sibTransId="{5C93F8B0-8B63-4797-B85A-59BDDBE7233A}"/>
    <dgm:cxn modelId="{4F132383-01B5-4E0B-8B44-E08F52E8B521}" srcId="{7A03EB06-2AF2-43C0-8D91-86DEA8A33CAD}" destId="{FDCC443A-49FE-44D9-A37F-34AB45606B00}" srcOrd="1" destOrd="0" parTransId="{E9D2B8A9-CD46-4424-B80A-4940A31B46C8}" sibTransId="{9A489E33-7492-49D7-9238-ED3981411B59}"/>
    <dgm:cxn modelId="{E470F27D-D800-4A66-BC57-A17BF3DCC546}" type="presOf" srcId="{FDCC443A-49FE-44D9-A37F-34AB45606B00}" destId="{2EFDE913-290C-4622-A890-06ED1CCB7318}" srcOrd="0" destOrd="0" presId="urn:microsoft.com/office/officeart/2005/8/layout/venn1"/>
    <dgm:cxn modelId="{5F8D1E66-BEB2-4F76-802B-F23AA5BCC481}" type="presOf" srcId="{826F0402-7842-4263-8907-11EFACE8D6B9}" destId="{0BBD237B-CDD7-4FBE-A48B-98EAE07D9E66}" srcOrd="1" destOrd="0" presId="urn:microsoft.com/office/officeart/2005/8/layout/venn1"/>
    <dgm:cxn modelId="{0784798C-EE70-4E8C-B46A-BE175DDCDDEF}" type="presOf" srcId="{D730D642-3196-4C01-9498-13DD04BE894E}" destId="{8B29DD23-CB2B-437A-B649-A557118B5227}" srcOrd="1" destOrd="0" presId="urn:microsoft.com/office/officeart/2005/8/layout/venn1"/>
    <dgm:cxn modelId="{9E7738E0-0C64-45CC-93F8-11E942107655}" srcId="{7A03EB06-2AF2-43C0-8D91-86DEA8A33CAD}" destId="{D730D642-3196-4C01-9498-13DD04BE894E}" srcOrd="0" destOrd="0" parTransId="{80578CD9-7148-4DDE-BEF9-EF5ABED99A66}" sibTransId="{A0C2177C-D28F-4F18-BAA2-34549532BE97}"/>
    <dgm:cxn modelId="{75DD9A3A-16EB-4541-BA1E-FACCFA5EB09B}" type="presOf" srcId="{FDCC443A-49FE-44D9-A37F-34AB45606B00}" destId="{A3794B5F-DE7B-4CCF-BB3F-91A921CACAD8}" srcOrd="1" destOrd="0" presId="urn:microsoft.com/office/officeart/2005/8/layout/venn1"/>
    <dgm:cxn modelId="{9D5740BE-059B-47E6-B7ED-912E9FDDF653}" type="presOf" srcId="{826F0402-7842-4263-8907-11EFACE8D6B9}" destId="{3B791E1E-31E5-4EA5-84F7-58BDF11E64DF}" srcOrd="0" destOrd="0" presId="urn:microsoft.com/office/officeart/2005/8/layout/venn1"/>
    <dgm:cxn modelId="{ECA9847A-76D1-40B1-837F-2ED0DA3E4A6F}" type="presOf" srcId="{7A03EB06-2AF2-43C0-8D91-86DEA8A33CAD}" destId="{1C200DF7-4EF0-457B-B2D8-23270C5A61C6}" srcOrd="0" destOrd="0" presId="urn:microsoft.com/office/officeart/2005/8/layout/venn1"/>
    <dgm:cxn modelId="{A758B1C6-AC4F-467B-9085-1EE4D18EF9E7}" type="presParOf" srcId="{1C200DF7-4EF0-457B-B2D8-23270C5A61C6}" destId="{900D6B96-1181-4E91-A838-E96DB29674A6}" srcOrd="0" destOrd="0" presId="urn:microsoft.com/office/officeart/2005/8/layout/venn1"/>
    <dgm:cxn modelId="{885AE34E-6996-40C4-BBD3-9B49DD9F4C11}" type="presParOf" srcId="{1C200DF7-4EF0-457B-B2D8-23270C5A61C6}" destId="{8B29DD23-CB2B-437A-B649-A557118B5227}" srcOrd="1" destOrd="0" presId="urn:microsoft.com/office/officeart/2005/8/layout/venn1"/>
    <dgm:cxn modelId="{EF680196-F678-4860-AE8B-DC2B19C2B797}" type="presParOf" srcId="{1C200DF7-4EF0-457B-B2D8-23270C5A61C6}" destId="{2EFDE913-290C-4622-A890-06ED1CCB7318}" srcOrd="2" destOrd="0" presId="urn:microsoft.com/office/officeart/2005/8/layout/venn1"/>
    <dgm:cxn modelId="{681E6CF7-8E0E-4179-8DD6-21DEE6810C55}" type="presParOf" srcId="{1C200DF7-4EF0-457B-B2D8-23270C5A61C6}" destId="{A3794B5F-DE7B-4CCF-BB3F-91A921CACAD8}" srcOrd="3" destOrd="0" presId="urn:microsoft.com/office/officeart/2005/8/layout/venn1"/>
    <dgm:cxn modelId="{753B17D7-A529-4D04-9055-7EFE4009E16D}" type="presParOf" srcId="{1C200DF7-4EF0-457B-B2D8-23270C5A61C6}" destId="{3B791E1E-31E5-4EA5-84F7-58BDF11E64DF}" srcOrd="4" destOrd="0" presId="urn:microsoft.com/office/officeart/2005/8/layout/venn1"/>
    <dgm:cxn modelId="{91302FB6-F0FC-4B01-97C5-592AA886BB66}" type="presParOf" srcId="{1C200DF7-4EF0-457B-B2D8-23270C5A61C6}" destId="{0BBD237B-CDD7-4FBE-A48B-98EAE07D9E66}"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024BB6-7669-4B92-9047-1E2B986887B8}" type="doc">
      <dgm:prSet loTypeId="urn:microsoft.com/office/officeart/2005/8/layout/vList2" loCatId="list" qsTypeId="urn:microsoft.com/office/officeart/2005/8/quickstyle/simple1#6" qsCatId="simple" csTypeId="urn:microsoft.com/office/officeart/2005/8/colors/accent1_2#13" csCatId="accent1" phldr="1"/>
      <dgm:spPr/>
      <dgm:t>
        <a:bodyPr/>
        <a:lstStyle/>
        <a:p>
          <a:endParaRPr lang="ru-RU"/>
        </a:p>
      </dgm:t>
    </dgm:pt>
    <dgm:pt modelId="{6B8BF7D4-B64A-46D6-8936-19C6A4D6479E}">
      <dgm:prSet phldrT="[Текст]"/>
      <dgm:spPr/>
      <dgm:t>
        <a:bodyPr/>
        <a:lstStyle/>
        <a:p>
          <a:r>
            <a:rPr lang="kk-KZ" i="1" dirty="0" smtClean="0"/>
            <a:t>Жай ұдайы</a:t>
          </a:r>
          <a:r>
            <a:rPr lang="en-US" i="1" dirty="0" smtClean="0"/>
            <a:t> </a:t>
          </a:r>
          <a:r>
            <a:rPr lang="kk-KZ" i="1" dirty="0" smtClean="0"/>
            <a:t>өндіріс</a:t>
          </a:r>
          <a:r>
            <a:rPr lang="kk-KZ" dirty="0" smtClean="0"/>
            <a:t> </a:t>
          </a:r>
          <a:r>
            <a:rPr lang="kk-KZ" i="1" dirty="0" smtClean="0"/>
            <a:t> </a:t>
          </a:r>
          <a:endParaRPr lang="ru-RU" dirty="0"/>
        </a:p>
      </dgm:t>
    </dgm:pt>
    <dgm:pt modelId="{97975504-EC9D-4107-B4AC-1C45E26D77EE}" type="parTrans" cxnId="{FA013C32-8AEB-415A-9478-275157D00646}">
      <dgm:prSet/>
      <dgm:spPr/>
      <dgm:t>
        <a:bodyPr/>
        <a:lstStyle/>
        <a:p>
          <a:endParaRPr lang="ru-RU"/>
        </a:p>
      </dgm:t>
    </dgm:pt>
    <dgm:pt modelId="{A7BA978F-83EA-4E78-86CC-CEFD783DB795}" type="sibTrans" cxnId="{FA013C32-8AEB-415A-9478-275157D00646}">
      <dgm:prSet/>
      <dgm:spPr/>
      <dgm:t>
        <a:bodyPr/>
        <a:lstStyle/>
        <a:p>
          <a:endParaRPr lang="ru-RU"/>
        </a:p>
      </dgm:t>
    </dgm:pt>
    <dgm:pt modelId="{F14F5472-8090-43F8-9C98-DEF4AB193813}">
      <dgm:prSet phldrT="[Текст]"/>
      <dgm:spPr/>
      <dgm:t>
        <a:bodyPr/>
        <a:lstStyle/>
        <a:p>
          <a:r>
            <a:rPr lang="kk-KZ" dirty="0" smtClean="0"/>
            <a:t>өндіріс процесінің көлемі мен ауқымы үзіліссіз өзгермеген күйде қалады. </a:t>
          </a:r>
          <a:endParaRPr lang="ru-RU" dirty="0"/>
        </a:p>
      </dgm:t>
    </dgm:pt>
    <dgm:pt modelId="{79192AA9-05E3-41BE-B8FC-44AFFA2A6BD0}" type="parTrans" cxnId="{EDE60251-2DE2-4A14-A506-DB6BA9F4A0EF}">
      <dgm:prSet/>
      <dgm:spPr/>
      <dgm:t>
        <a:bodyPr/>
        <a:lstStyle/>
        <a:p>
          <a:endParaRPr lang="ru-RU"/>
        </a:p>
      </dgm:t>
    </dgm:pt>
    <dgm:pt modelId="{D3767A98-BD4B-4870-8F5F-092C4E06EF5A}" type="sibTrans" cxnId="{EDE60251-2DE2-4A14-A506-DB6BA9F4A0EF}">
      <dgm:prSet/>
      <dgm:spPr/>
      <dgm:t>
        <a:bodyPr/>
        <a:lstStyle/>
        <a:p>
          <a:endParaRPr lang="ru-RU"/>
        </a:p>
      </dgm:t>
    </dgm:pt>
    <dgm:pt modelId="{22D95CCF-3F2E-4078-8CF8-E3038471C9E4}">
      <dgm:prSet phldrT="[Текст]"/>
      <dgm:spPr/>
      <dgm:t>
        <a:bodyPr/>
        <a:lstStyle/>
        <a:p>
          <a:r>
            <a:rPr lang="kk-KZ" i="1" dirty="0" smtClean="0"/>
            <a:t>ұлғаймалы ұдайы өндіріс</a:t>
          </a:r>
          <a:r>
            <a:rPr lang="kk-KZ" dirty="0" smtClean="0"/>
            <a:t> </a:t>
          </a:r>
          <a:endParaRPr lang="ru-RU" dirty="0"/>
        </a:p>
      </dgm:t>
    </dgm:pt>
    <dgm:pt modelId="{682DD6F2-ECFE-4D3E-924F-BBC3F91D43E3}" type="parTrans" cxnId="{FA080E0A-E85B-4DF6-8FD8-9623B5AE1B9E}">
      <dgm:prSet/>
      <dgm:spPr/>
      <dgm:t>
        <a:bodyPr/>
        <a:lstStyle/>
        <a:p>
          <a:endParaRPr lang="ru-RU"/>
        </a:p>
      </dgm:t>
    </dgm:pt>
    <dgm:pt modelId="{F5EB783E-9C83-4A16-9F4C-D1AE483BDF59}" type="sibTrans" cxnId="{FA080E0A-E85B-4DF6-8FD8-9623B5AE1B9E}">
      <dgm:prSet/>
      <dgm:spPr/>
      <dgm:t>
        <a:bodyPr/>
        <a:lstStyle/>
        <a:p>
          <a:endParaRPr lang="ru-RU"/>
        </a:p>
      </dgm:t>
    </dgm:pt>
    <dgm:pt modelId="{7EBD661A-37B8-469A-9DEC-8AC91F47B52B}">
      <dgm:prSet phldrT="[Текст]"/>
      <dgm:spPr/>
      <dgm:t>
        <a:bodyPr/>
        <a:lstStyle/>
        <a:p>
          <a:r>
            <a:rPr lang="kk-KZ" dirty="0" smtClean="0"/>
            <a:t>Өндіріс процесінің көлемі мен масштабының еселене үзіліссіз қайталануы және жаңғыруы</a:t>
          </a:r>
          <a:endParaRPr lang="ru-RU" dirty="0"/>
        </a:p>
      </dgm:t>
    </dgm:pt>
    <dgm:pt modelId="{CBD9A38C-E227-4441-AF21-00ECA2B410FC}" type="parTrans" cxnId="{C381BA4D-FBEB-45BA-A1DE-39E9A827611B}">
      <dgm:prSet/>
      <dgm:spPr/>
      <dgm:t>
        <a:bodyPr/>
        <a:lstStyle/>
        <a:p>
          <a:endParaRPr lang="ru-RU"/>
        </a:p>
      </dgm:t>
    </dgm:pt>
    <dgm:pt modelId="{C1B3AB9E-A026-4389-BDFA-CCE41C7525FC}" type="sibTrans" cxnId="{C381BA4D-FBEB-45BA-A1DE-39E9A827611B}">
      <dgm:prSet/>
      <dgm:spPr/>
      <dgm:t>
        <a:bodyPr/>
        <a:lstStyle/>
        <a:p>
          <a:endParaRPr lang="ru-RU"/>
        </a:p>
      </dgm:t>
    </dgm:pt>
    <dgm:pt modelId="{A81FFFD9-91BF-49C9-882C-BB40FCAE09BC}" type="pres">
      <dgm:prSet presAssocID="{D0024BB6-7669-4B92-9047-1E2B986887B8}" presName="linear" presStyleCnt="0">
        <dgm:presLayoutVars>
          <dgm:animLvl val="lvl"/>
          <dgm:resizeHandles val="exact"/>
        </dgm:presLayoutVars>
      </dgm:prSet>
      <dgm:spPr/>
      <dgm:t>
        <a:bodyPr/>
        <a:lstStyle/>
        <a:p>
          <a:endParaRPr lang="ru-RU"/>
        </a:p>
      </dgm:t>
    </dgm:pt>
    <dgm:pt modelId="{D6A920D6-EA41-44D0-9888-40688F0B4543}" type="pres">
      <dgm:prSet presAssocID="{6B8BF7D4-B64A-46D6-8936-19C6A4D6479E}" presName="parentText" presStyleLbl="node1" presStyleIdx="0" presStyleCnt="2">
        <dgm:presLayoutVars>
          <dgm:chMax val="0"/>
          <dgm:bulletEnabled val="1"/>
        </dgm:presLayoutVars>
      </dgm:prSet>
      <dgm:spPr/>
      <dgm:t>
        <a:bodyPr/>
        <a:lstStyle/>
        <a:p>
          <a:endParaRPr lang="ru-RU"/>
        </a:p>
      </dgm:t>
    </dgm:pt>
    <dgm:pt modelId="{EB01D173-7574-4304-8D80-607EF89AF22D}" type="pres">
      <dgm:prSet presAssocID="{6B8BF7D4-B64A-46D6-8936-19C6A4D6479E}" presName="childText" presStyleLbl="revTx" presStyleIdx="0" presStyleCnt="2">
        <dgm:presLayoutVars>
          <dgm:bulletEnabled val="1"/>
        </dgm:presLayoutVars>
      </dgm:prSet>
      <dgm:spPr/>
      <dgm:t>
        <a:bodyPr/>
        <a:lstStyle/>
        <a:p>
          <a:endParaRPr lang="ru-RU"/>
        </a:p>
      </dgm:t>
    </dgm:pt>
    <dgm:pt modelId="{0D43F7F3-3A6B-46FC-BAC3-07541CF63180}" type="pres">
      <dgm:prSet presAssocID="{22D95CCF-3F2E-4078-8CF8-E3038471C9E4}" presName="parentText" presStyleLbl="node1" presStyleIdx="1" presStyleCnt="2">
        <dgm:presLayoutVars>
          <dgm:chMax val="0"/>
          <dgm:bulletEnabled val="1"/>
        </dgm:presLayoutVars>
      </dgm:prSet>
      <dgm:spPr/>
      <dgm:t>
        <a:bodyPr/>
        <a:lstStyle/>
        <a:p>
          <a:endParaRPr lang="ru-RU"/>
        </a:p>
      </dgm:t>
    </dgm:pt>
    <dgm:pt modelId="{2AC77E10-29E1-4C54-A07D-6D895EE36193}" type="pres">
      <dgm:prSet presAssocID="{22D95CCF-3F2E-4078-8CF8-E3038471C9E4}" presName="childText" presStyleLbl="revTx" presStyleIdx="1" presStyleCnt="2">
        <dgm:presLayoutVars>
          <dgm:bulletEnabled val="1"/>
        </dgm:presLayoutVars>
      </dgm:prSet>
      <dgm:spPr/>
      <dgm:t>
        <a:bodyPr/>
        <a:lstStyle/>
        <a:p>
          <a:endParaRPr lang="ru-RU"/>
        </a:p>
      </dgm:t>
    </dgm:pt>
  </dgm:ptLst>
  <dgm:cxnLst>
    <dgm:cxn modelId="{EDE60251-2DE2-4A14-A506-DB6BA9F4A0EF}" srcId="{6B8BF7D4-B64A-46D6-8936-19C6A4D6479E}" destId="{F14F5472-8090-43F8-9C98-DEF4AB193813}" srcOrd="0" destOrd="0" parTransId="{79192AA9-05E3-41BE-B8FC-44AFFA2A6BD0}" sibTransId="{D3767A98-BD4B-4870-8F5F-092C4E06EF5A}"/>
    <dgm:cxn modelId="{FA080E0A-E85B-4DF6-8FD8-9623B5AE1B9E}" srcId="{D0024BB6-7669-4B92-9047-1E2B986887B8}" destId="{22D95CCF-3F2E-4078-8CF8-E3038471C9E4}" srcOrd="1" destOrd="0" parTransId="{682DD6F2-ECFE-4D3E-924F-BBC3F91D43E3}" sibTransId="{F5EB783E-9C83-4A16-9F4C-D1AE483BDF59}"/>
    <dgm:cxn modelId="{C381BA4D-FBEB-45BA-A1DE-39E9A827611B}" srcId="{22D95CCF-3F2E-4078-8CF8-E3038471C9E4}" destId="{7EBD661A-37B8-469A-9DEC-8AC91F47B52B}" srcOrd="0" destOrd="0" parTransId="{CBD9A38C-E227-4441-AF21-00ECA2B410FC}" sibTransId="{C1B3AB9E-A026-4389-BDFA-CCE41C7525FC}"/>
    <dgm:cxn modelId="{9E952463-970B-4BCD-8306-47308F3DCF82}" type="presOf" srcId="{F14F5472-8090-43F8-9C98-DEF4AB193813}" destId="{EB01D173-7574-4304-8D80-607EF89AF22D}" srcOrd="0" destOrd="0" presId="urn:microsoft.com/office/officeart/2005/8/layout/vList2"/>
    <dgm:cxn modelId="{FA013C32-8AEB-415A-9478-275157D00646}" srcId="{D0024BB6-7669-4B92-9047-1E2B986887B8}" destId="{6B8BF7D4-B64A-46D6-8936-19C6A4D6479E}" srcOrd="0" destOrd="0" parTransId="{97975504-EC9D-4107-B4AC-1C45E26D77EE}" sibTransId="{A7BA978F-83EA-4E78-86CC-CEFD783DB795}"/>
    <dgm:cxn modelId="{15412E3E-B42B-4001-96B7-52CA01380A25}" type="presOf" srcId="{D0024BB6-7669-4B92-9047-1E2B986887B8}" destId="{A81FFFD9-91BF-49C9-882C-BB40FCAE09BC}" srcOrd="0" destOrd="0" presId="urn:microsoft.com/office/officeart/2005/8/layout/vList2"/>
    <dgm:cxn modelId="{8F1911A1-5B30-4F52-AA1B-473E55B6250D}" type="presOf" srcId="{7EBD661A-37B8-469A-9DEC-8AC91F47B52B}" destId="{2AC77E10-29E1-4C54-A07D-6D895EE36193}" srcOrd="0" destOrd="0" presId="urn:microsoft.com/office/officeart/2005/8/layout/vList2"/>
    <dgm:cxn modelId="{DB04445A-9E89-43A8-8ED9-E3A4404145BD}" type="presOf" srcId="{22D95CCF-3F2E-4078-8CF8-E3038471C9E4}" destId="{0D43F7F3-3A6B-46FC-BAC3-07541CF63180}" srcOrd="0" destOrd="0" presId="urn:microsoft.com/office/officeart/2005/8/layout/vList2"/>
    <dgm:cxn modelId="{539415FD-AAA3-4CFD-AEB3-522C9459AC96}" type="presOf" srcId="{6B8BF7D4-B64A-46D6-8936-19C6A4D6479E}" destId="{D6A920D6-EA41-44D0-9888-40688F0B4543}" srcOrd="0" destOrd="0" presId="urn:microsoft.com/office/officeart/2005/8/layout/vList2"/>
    <dgm:cxn modelId="{991B5AB4-0E2F-4C8A-BE0B-2DECF03C2968}" type="presParOf" srcId="{A81FFFD9-91BF-49C9-882C-BB40FCAE09BC}" destId="{D6A920D6-EA41-44D0-9888-40688F0B4543}" srcOrd="0" destOrd="0" presId="urn:microsoft.com/office/officeart/2005/8/layout/vList2"/>
    <dgm:cxn modelId="{52321899-8F91-49B8-8A3A-75FF7576C58F}" type="presParOf" srcId="{A81FFFD9-91BF-49C9-882C-BB40FCAE09BC}" destId="{EB01D173-7574-4304-8D80-607EF89AF22D}" srcOrd="1" destOrd="0" presId="urn:microsoft.com/office/officeart/2005/8/layout/vList2"/>
    <dgm:cxn modelId="{9315167E-8A43-48C3-B4B5-1CB96932C76E}" type="presParOf" srcId="{A81FFFD9-91BF-49C9-882C-BB40FCAE09BC}" destId="{0D43F7F3-3A6B-46FC-BAC3-07541CF63180}" srcOrd="2" destOrd="0" presId="urn:microsoft.com/office/officeart/2005/8/layout/vList2"/>
    <dgm:cxn modelId="{BC9A74A1-B810-4F1C-8EF1-07E26EE4E729}" type="presParOf" srcId="{A81FFFD9-91BF-49C9-882C-BB40FCAE09BC}" destId="{2AC77E10-29E1-4C54-A07D-6D895EE3619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155070-4219-41FA-A726-BC252FCAA78C}" type="doc">
      <dgm:prSet loTypeId="urn:microsoft.com/office/officeart/2005/8/layout/radial1" loCatId="relationship" qsTypeId="urn:microsoft.com/office/officeart/2005/8/quickstyle/simple3" qsCatId="simple" csTypeId="urn:microsoft.com/office/officeart/2005/8/colors/accent1_2#8" csCatId="accent1" phldr="1"/>
      <dgm:spPr/>
      <dgm:t>
        <a:bodyPr/>
        <a:lstStyle/>
        <a:p>
          <a:endParaRPr lang="ru-RU"/>
        </a:p>
      </dgm:t>
    </dgm:pt>
    <dgm:pt modelId="{4E542642-3761-4EF9-9B9F-8FBA1270303B}">
      <dgm:prSet phldrT="[Текст]"/>
      <dgm:spPr/>
      <dgm:t>
        <a:bodyPr/>
        <a:lstStyle/>
        <a:p>
          <a:r>
            <a:rPr lang="kk-KZ" dirty="0" smtClean="0"/>
            <a:t>Өндіріс факторлары</a:t>
          </a:r>
          <a:endParaRPr lang="ru-RU" dirty="0"/>
        </a:p>
      </dgm:t>
    </dgm:pt>
    <dgm:pt modelId="{DEB40914-3D59-4335-B679-456BDCF9918D}" type="parTrans" cxnId="{5CC792A3-3F9B-452C-B2F1-ED7B666110B4}">
      <dgm:prSet/>
      <dgm:spPr/>
      <dgm:t>
        <a:bodyPr/>
        <a:lstStyle/>
        <a:p>
          <a:endParaRPr lang="ru-RU"/>
        </a:p>
      </dgm:t>
    </dgm:pt>
    <dgm:pt modelId="{A1A28219-E799-4C6D-83DA-C0B018F3D29B}" type="sibTrans" cxnId="{5CC792A3-3F9B-452C-B2F1-ED7B666110B4}">
      <dgm:prSet/>
      <dgm:spPr/>
      <dgm:t>
        <a:bodyPr/>
        <a:lstStyle/>
        <a:p>
          <a:endParaRPr lang="ru-RU"/>
        </a:p>
      </dgm:t>
    </dgm:pt>
    <dgm:pt modelId="{8B2E0CB2-C887-4796-9BAE-CE00B91C1A2C}">
      <dgm:prSet phldrT="[Текст]"/>
      <dgm:spPr/>
      <dgm:t>
        <a:bodyPr/>
        <a:lstStyle/>
        <a:p>
          <a:r>
            <a:rPr lang="kk-KZ" dirty="0" smtClean="0"/>
            <a:t>Жер</a:t>
          </a:r>
          <a:endParaRPr lang="ru-RU" dirty="0"/>
        </a:p>
      </dgm:t>
    </dgm:pt>
    <dgm:pt modelId="{0F96C813-8331-4E79-92BE-4010CFBEAD31}" type="parTrans" cxnId="{19EF55DE-6A33-45D7-97BC-3B76AA6F42F5}">
      <dgm:prSet/>
      <dgm:spPr/>
      <dgm:t>
        <a:bodyPr/>
        <a:lstStyle/>
        <a:p>
          <a:endParaRPr lang="ru-RU"/>
        </a:p>
      </dgm:t>
    </dgm:pt>
    <dgm:pt modelId="{99168C70-C44C-41E7-9B34-D8643F5B62D6}" type="sibTrans" cxnId="{19EF55DE-6A33-45D7-97BC-3B76AA6F42F5}">
      <dgm:prSet/>
      <dgm:spPr/>
      <dgm:t>
        <a:bodyPr/>
        <a:lstStyle/>
        <a:p>
          <a:endParaRPr lang="ru-RU"/>
        </a:p>
      </dgm:t>
    </dgm:pt>
    <dgm:pt modelId="{8309D04A-189F-4FC1-B399-2ABCEB5BC10D}">
      <dgm:prSet phldrT="[Текст]"/>
      <dgm:spPr/>
      <dgm:t>
        <a:bodyPr/>
        <a:lstStyle/>
        <a:p>
          <a:r>
            <a:rPr lang="kk-KZ" dirty="0" smtClean="0"/>
            <a:t>Капитал</a:t>
          </a:r>
          <a:endParaRPr lang="ru-RU" dirty="0"/>
        </a:p>
      </dgm:t>
    </dgm:pt>
    <dgm:pt modelId="{E16E21E8-5D7D-462A-8F36-8DE42E503DF1}" type="parTrans" cxnId="{ABA3EB86-5D40-4882-8262-30451FF52BDF}">
      <dgm:prSet/>
      <dgm:spPr/>
      <dgm:t>
        <a:bodyPr/>
        <a:lstStyle/>
        <a:p>
          <a:endParaRPr lang="ru-RU"/>
        </a:p>
      </dgm:t>
    </dgm:pt>
    <dgm:pt modelId="{52D7327F-E364-4FAD-896F-A99E2DE33D63}" type="sibTrans" cxnId="{ABA3EB86-5D40-4882-8262-30451FF52BDF}">
      <dgm:prSet/>
      <dgm:spPr/>
      <dgm:t>
        <a:bodyPr/>
        <a:lstStyle/>
        <a:p>
          <a:endParaRPr lang="ru-RU"/>
        </a:p>
      </dgm:t>
    </dgm:pt>
    <dgm:pt modelId="{9527BB11-CEB3-4836-B88B-C1240156F2F2}">
      <dgm:prSet phldrT="[Текст]"/>
      <dgm:spPr/>
      <dgm:t>
        <a:bodyPr/>
        <a:lstStyle/>
        <a:p>
          <a:r>
            <a:rPr lang="kk-KZ" dirty="0" smtClean="0"/>
            <a:t>Кәсіпкерлік қабілеттілік</a:t>
          </a:r>
          <a:endParaRPr lang="ru-RU" dirty="0"/>
        </a:p>
      </dgm:t>
    </dgm:pt>
    <dgm:pt modelId="{C918D52D-05F0-4D7F-B21D-7182668B8320}" type="parTrans" cxnId="{4F31B098-4E7F-4736-BCCD-E6EA6653A5F1}">
      <dgm:prSet/>
      <dgm:spPr/>
      <dgm:t>
        <a:bodyPr/>
        <a:lstStyle/>
        <a:p>
          <a:endParaRPr lang="ru-RU"/>
        </a:p>
      </dgm:t>
    </dgm:pt>
    <dgm:pt modelId="{75E64115-F692-4834-B023-6230C89B5CAA}" type="sibTrans" cxnId="{4F31B098-4E7F-4736-BCCD-E6EA6653A5F1}">
      <dgm:prSet/>
      <dgm:spPr/>
      <dgm:t>
        <a:bodyPr/>
        <a:lstStyle/>
        <a:p>
          <a:endParaRPr lang="ru-RU"/>
        </a:p>
      </dgm:t>
    </dgm:pt>
    <dgm:pt modelId="{2E6A178B-53C9-47CC-A3AA-C3B46B0B7A00}">
      <dgm:prSet phldrT="[Текст]"/>
      <dgm:spPr/>
      <dgm:t>
        <a:bodyPr/>
        <a:lstStyle/>
        <a:p>
          <a:r>
            <a:rPr lang="kk-KZ" dirty="0" smtClean="0"/>
            <a:t>Еңбек</a:t>
          </a:r>
          <a:endParaRPr lang="ru-RU" dirty="0"/>
        </a:p>
      </dgm:t>
    </dgm:pt>
    <dgm:pt modelId="{0E12362F-AF8F-4D80-AFCD-9BE1D088E138}" type="parTrans" cxnId="{FE6D4778-B515-40E8-8FD9-C6E47DB635DC}">
      <dgm:prSet/>
      <dgm:spPr/>
      <dgm:t>
        <a:bodyPr/>
        <a:lstStyle/>
        <a:p>
          <a:endParaRPr lang="ru-RU"/>
        </a:p>
      </dgm:t>
    </dgm:pt>
    <dgm:pt modelId="{ED845087-2404-4957-A15A-B6ED071CA41C}" type="sibTrans" cxnId="{FE6D4778-B515-40E8-8FD9-C6E47DB635DC}">
      <dgm:prSet/>
      <dgm:spPr/>
      <dgm:t>
        <a:bodyPr/>
        <a:lstStyle/>
        <a:p>
          <a:endParaRPr lang="ru-RU"/>
        </a:p>
      </dgm:t>
    </dgm:pt>
    <dgm:pt modelId="{FD51A605-F168-46F5-A9BE-D548495372C9}" type="pres">
      <dgm:prSet presAssocID="{54155070-4219-41FA-A726-BC252FCAA78C}" presName="cycle" presStyleCnt="0">
        <dgm:presLayoutVars>
          <dgm:chMax val="1"/>
          <dgm:dir/>
          <dgm:animLvl val="ctr"/>
          <dgm:resizeHandles val="exact"/>
        </dgm:presLayoutVars>
      </dgm:prSet>
      <dgm:spPr/>
      <dgm:t>
        <a:bodyPr/>
        <a:lstStyle/>
        <a:p>
          <a:endParaRPr lang="ru-RU"/>
        </a:p>
      </dgm:t>
    </dgm:pt>
    <dgm:pt modelId="{DFBAD475-72BA-42FF-89EC-FACD0D027B74}" type="pres">
      <dgm:prSet presAssocID="{4E542642-3761-4EF9-9B9F-8FBA1270303B}" presName="centerShape" presStyleLbl="node0" presStyleIdx="0" presStyleCnt="1" custScaleX="186888" custScaleY="119048"/>
      <dgm:spPr/>
      <dgm:t>
        <a:bodyPr/>
        <a:lstStyle/>
        <a:p>
          <a:endParaRPr lang="ru-RU"/>
        </a:p>
      </dgm:t>
    </dgm:pt>
    <dgm:pt modelId="{F6E13DFA-3CCB-4CB3-AD0B-1F7902EF3282}" type="pres">
      <dgm:prSet presAssocID="{0F96C813-8331-4E79-92BE-4010CFBEAD31}" presName="Name9" presStyleLbl="parChTrans1D2" presStyleIdx="0" presStyleCnt="4"/>
      <dgm:spPr/>
      <dgm:t>
        <a:bodyPr/>
        <a:lstStyle/>
        <a:p>
          <a:endParaRPr lang="ru-RU"/>
        </a:p>
      </dgm:t>
    </dgm:pt>
    <dgm:pt modelId="{4C1F9235-8072-4499-9B4F-920E7A2E8A12}" type="pres">
      <dgm:prSet presAssocID="{0F96C813-8331-4E79-92BE-4010CFBEAD31}" presName="connTx" presStyleLbl="parChTrans1D2" presStyleIdx="0" presStyleCnt="4"/>
      <dgm:spPr/>
      <dgm:t>
        <a:bodyPr/>
        <a:lstStyle/>
        <a:p>
          <a:endParaRPr lang="ru-RU"/>
        </a:p>
      </dgm:t>
    </dgm:pt>
    <dgm:pt modelId="{3B22D43A-DCA6-43A6-B6B9-2FC3DEDB543E}" type="pres">
      <dgm:prSet presAssocID="{8B2E0CB2-C887-4796-9BAE-CE00B91C1A2C}" presName="node" presStyleLbl="node1" presStyleIdx="0" presStyleCnt="4" custScaleX="169270" custScaleY="104338">
        <dgm:presLayoutVars>
          <dgm:bulletEnabled val="1"/>
        </dgm:presLayoutVars>
      </dgm:prSet>
      <dgm:spPr/>
      <dgm:t>
        <a:bodyPr/>
        <a:lstStyle/>
        <a:p>
          <a:endParaRPr lang="ru-RU"/>
        </a:p>
      </dgm:t>
    </dgm:pt>
    <dgm:pt modelId="{550527E0-F6BA-4316-8AEC-E9C7ED41A832}" type="pres">
      <dgm:prSet presAssocID="{E16E21E8-5D7D-462A-8F36-8DE42E503DF1}" presName="Name9" presStyleLbl="parChTrans1D2" presStyleIdx="1" presStyleCnt="4"/>
      <dgm:spPr/>
      <dgm:t>
        <a:bodyPr/>
        <a:lstStyle/>
        <a:p>
          <a:endParaRPr lang="ru-RU"/>
        </a:p>
      </dgm:t>
    </dgm:pt>
    <dgm:pt modelId="{4A70D2B2-8F7E-4513-92A9-7420843B06C4}" type="pres">
      <dgm:prSet presAssocID="{E16E21E8-5D7D-462A-8F36-8DE42E503DF1}" presName="connTx" presStyleLbl="parChTrans1D2" presStyleIdx="1" presStyleCnt="4"/>
      <dgm:spPr/>
      <dgm:t>
        <a:bodyPr/>
        <a:lstStyle/>
        <a:p>
          <a:endParaRPr lang="ru-RU"/>
        </a:p>
      </dgm:t>
    </dgm:pt>
    <dgm:pt modelId="{E348F748-57A1-4472-AFD2-B36F9484BB04}" type="pres">
      <dgm:prSet presAssocID="{8309D04A-189F-4FC1-B399-2ABCEB5BC10D}" presName="node" presStyleLbl="node1" presStyleIdx="1" presStyleCnt="4" custScaleX="159243" custRadScaleRad="139583" custRadScaleInc="-193">
        <dgm:presLayoutVars>
          <dgm:bulletEnabled val="1"/>
        </dgm:presLayoutVars>
      </dgm:prSet>
      <dgm:spPr/>
      <dgm:t>
        <a:bodyPr/>
        <a:lstStyle/>
        <a:p>
          <a:endParaRPr lang="ru-RU"/>
        </a:p>
      </dgm:t>
    </dgm:pt>
    <dgm:pt modelId="{98B1F66E-0D35-420D-AA0D-C55E6985AF49}" type="pres">
      <dgm:prSet presAssocID="{C918D52D-05F0-4D7F-B21D-7182668B8320}" presName="Name9" presStyleLbl="parChTrans1D2" presStyleIdx="2" presStyleCnt="4"/>
      <dgm:spPr/>
      <dgm:t>
        <a:bodyPr/>
        <a:lstStyle/>
        <a:p>
          <a:endParaRPr lang="ru-RU"/>
        </a:p>
      </dgm:t>
    </dgm:pt>
    <dgm:pt modelId="{7356822B-3EF0-4BDD-8A09-FE1F42463534}" type="pres">
      <dgm:prSet presAssocID="{C918D52D-05F0-4D7F-B21D-7182668B8320}" presName="connTx" presStyleLbl="parChTrans1D2" presStyleIdx="2" presStyleCnt="4"/>
      <dgm:spPr/>
      <dgm:t>
        <a:bodyPr/>
        <a:lstStyle/>
        <a:p>
          <a:endParaRPr lang="ru-RU"/>
        </a:p>
      </dgm:t>
    </dgm:pt>
    <dgm:pt modelId="{DC128579-A6A5-4B97-9482-F014DF1A3140}" type="pres">
      <dgm:prSet presAssocID="{9527BB11-CEB3-4836-B88B-C1240156F2F2}" presName="node" presStyleLbl="node1" presStyleIdx="2" presStyleCnt="4" custScaleX="159898" custScaleY="123580">
        <dgm:presLayoutVars>
          <dgm:bulletEnabled val="1"/>
        </dgm:presLayoutVars>
      </dgm:prSet>
      <dgm:spPr/>
      <dgm:t>
        <a:bodyPr/>
        <a:lstStyle/>
        <a:p>
          <a:endParaRPr lang="ru-RU"/>
        </a:p>
      </dgm:t>
    </dgm:pt>
    <dgm:pt modelId="{85A74349-D818-4984-8581-CDF46B4B3F96}" type="pres">
      <dgm:prSet presAssocID="{0E12362F-AF8F-4D80-AFCD-9BE1D088E138}" presName="Name9" presStyleLbl="parChTrans1D2" presStyleIdx="3" presStyleCnt="4"/>
      <dgm:spPr/>
      <dgm:t>
        <a:bodyPr/>
        <a:lstStyle/>
        <a:p>
          <a:endParaRPr lang="ru-RU"/>
        </a:p>
      </dgm:t>
    </dgm:pt>
    <dgm:pt modelId="{7748DFEE-E2A7-42B6-A5AE-4A8F5E8662FA}" type="pres">
      <dgm:prSet presAssocID="{0E12362F-AF8F-4D80-AFCD-9BE1D088E138}" presName="connTx" presStyleLbl="parChTrans1D2" presStyleIdx="3" presStyleCnt="4"/>
      <dgm:spPr/>
      <dgm:t>
        <a:bodyPr/>
        <a:lstStyle/>
        <a:p>
          <a:endParaRPr lang="ru-RU"/>
        </a:p>
      </dgm:t>
    </dgm:pt>
    <dgm:pt modelId="{5ECBC71A-A470-4319-A48D-2DB7BA8BA951}" type="pres">
      <dgm:prSet presAssocID="{2E6A178B-53C9-47CC-A3AA-C3B46B0B7A00}" presName="node" presStyleLbl="node1" presStyleIdx="3" presStyleCnt="4" custScaleX="166142" custRadScaleRad="148407" custRadScaleInc="182">
        <dgm:presLayoutVars>
          <dgm:bulletEnabled val="1"/>
        </dgm:presLayoutVars>
      </dgm:prSet>
      <dgm:spPr/>
      <dgm:t>
        <a:bodyPr/>
        <a:lstStyle/>
        <a:p>
          <a:endParaRPr lang="ru-RU"/>
        </a:p>
      </dgm:t>
    </dgm:pt>
  </dgm:ptLst>
  <dgm:cxnLst>
    <dgm:cxn modelId="{D7C3F598-C83A-40AA-9F73-F89F6C709EF1}" type="presOf" srcId="{C918D52D-05F0-4D7F-B21D-7182668B8320}" destId="{7356822B-3EF0-4BDD-8A09-FE1F42463534}" srcOrd="1" destOrd="0" presId="urn:microsoft.com/office/officeart/2005/8/layout/radial1"/>
    <dgm:cxn modelId="{3358DAA2-078D-4CA3-835E-BC3B3418DA30}" type="presOf" srcId="{E16E21E8-5D7D-462A-8F36-8DE42E503DF1}" destId="{4A70D2B2-8F7E-4513-92A9-7420843B06C4}" srcOrd="1" destOrd="0" presId="urn:microsoft.com/office/officeart/2005/8/layout/radial1"/>
    <dgm:cxn modelId="{12449886-FF16-4108-87D5-F74F054EA8ED}" type="presOf" srcId="{C918D52D-05F0-4D7F-B21D-7182668B8320}" destId="{98B1F66E-0D35-420D-AA0D-C55E6985AF49}" srcOrd="0" destOrd="0" presId="urn:microsoft.com/office/officeart/2005/8/layout/radial1"/>
    <dgm:cxn modelId="{4F85A3D9-1B9F-474B-836C-41BE1D43DBF0}" type="presOf" srcId="{0E12362F-AF8F-4D80-AFCD-9BE1D088E138}" destId="{85A74349-D818-4984-8581-CDF46B4B3F96}" srcOrd="0" destOrd="0" presId="urn:microsoft.com/office/officeart/2005/8/layout/radial1"/>
    <dgm:cxn modelId="{FE6D4778-B515-40E8-8FD9-C6E47DB635DC}" srcId="{4E542642-3761-4EF9-9B9F-8FBA1270303B}" destId="{2E6A178B-53C9-47CC-A3AA-C3B46B0B7A00}" srcOrd="3" destOrd="0" parTransId="{0E12362F-AF8F-4D80-AFCD-9BE1D088E138}" sibTransId="{ED845087-2404-4957-A15A-B6ED071CA41C}"/>
    <dgm:cxn modelId="{21F3B863-DA74-461E-BBEC-16C6F1F26354}" type="presOf" srcId="{8B2E0CB2-C887-4796-9BAE-CE00B91C1A2C}" destId="{3B22D43A-DCA6-43A6-B6B9-2FC3DEDB543E}" srcOrd="0" destOrd="0" presId="urn:microsoft.com/office/officeart/2005/8/layout/radial1"/>
    <dgm:cxn modelId="{F3B994CF-354A-4B0B-B34F-F62BB68B7690}" type="presOf" srcId="{0E12362F-AF8F-4D80-AFCD-9BE1D088E138}" destId="{7748DFEE-E2A7-42B6-A5AE-4A8F5E8662FA}" srcOrd="1" destOrd="0" presId="urn:microsoft.com/office/officeart/2005/8/layout/radial1"/>
    <dgm:cxn modelId="{19EF55DE-6A33-45D7-97BC-3B76AA6F42F5}" srcId="{4E542642-3761-4EF9-9B9F-8FBA1270303B}" destId="{8B2E0CB2-C887-4796-9BAE-CE00B91C1A2C}" srcOrd="0" destOrd="0" parTransId="{0F96C813-8331-4E79-92BE-4010CFBEAD31}" sibTransId="{99168C70-C44C-41E7-9B34-D8643F5B62D6}"/>
    <dgm:cxn modelId="{965D1F54-A90D-4CD9-A911-1C020759849C}" type="presOf" srcId="{8309D04A-189F-4FC1-B399-2ABCEB5BC10D}" destId="{E348F748-57A1-4472-AFD2-B36F9484BB04}" srcOrd="0" destOrd="0" presId="urn:microsoft.com/office/officeart/2005/8/layout/radial1"/>
    <dgm:cxn modelId="{4F31B098-4E7F-4736-BCCD-E6EA6653A5F1}" srcId="{4E542642-3761-4EF9-9B9F-8FBA1270303B}" destId="{9527BB11-CEB3-4836-B88B-C1240156F2F2}" srcOrd="2" destOrd="0" parTransId="{C918D52D-05F0-4D7F-B21D-7182668B8320}" sibTransId="{75E64115-F692-4834-B023-6230C89B5CAA}"/>
    <dgm:cxn modelId="{14489FB8-1508-42F6-806C-452CAA734891}" type="presOf" srcId="{2E6A178B-53C9-47CC-A3AA-C3B46B0B7A00}" destId="{5ECBC71A-A470-4319-A48D-2DB7BA8BA951}" srcOrd="0" destOrd="0" presId="urn:microsoft.com/office/officeart/2005/8/layout/radial1"/>
    <dgm:cxn modelId="{A4924381-E7FD-434E-86BB-855AFD06E764}" type="presOf" srcId="{0F96C813-8331-4E79-92BE-4010CFBEAD31}" destId="{4C1F9235-8072-4499-9B4F-920E7A2E8A12}" srcOrd="1" destOrd="0" presId="urn:microsoft.com/office/officeart/2005/8/layout/radial1"/>
    <dgm:cxn modelId="{3EF72390-D98F-4993-88FC-A9F454E45C75}" type="presOf" srcId="{9527BB11-CEB3-4836-B88B-C1240156F2F2}" destId="{DC128579-A6A5-4B97-9482-F014DF1A3140}" srcOrd="0" destOrd="0" presId="urn:microsoft.com/office/officeart/2005/8/layout/radial1"/>
    <dgm:cxn modelId="{B056B489-66D3-4E92-8461-0965506C0982}" type="presOf" srcId="{0F96C813-8331-4E79-92BE-4010CFBEAD31}" destId="{F6E13DFA-3CCB-4CB3-AD0B-1F7902EF3282}" srcOrd="0" destOrd="0" presId="urn:microsoft.com/office/officeart/2005/8/layout/radial1"/>
    <dgm:cxn modelId="{ABA3EB86-5D40-4882-8262-30451FF52BDF}" srcId="{4E542642-3761-4EF9-9B9F-8FBA1270303B}" destId="{8309D04A-189F-4FC1-B399-2ABCEB5BC10D}" srcOrd="1" destOrd="0" parTransId="{E16E21E8-5D7D-462A-8F36-8DE42E503DF1}" sibTransId="{52D7327F-E364-4FAD-896F-A99E2DE33D63}"/>
    <dgm:cxn modelId="{755315FD-6710-44BE-A858-8D00EBC6D8FE}" type="presOf" srcId="{E16E21E8-5D7D-462A-8F36-8DE42E503DF1}" destId="{550527E0-F6BA-4316-8AEC-E9C7ED41A832}" srcOrd="0" destOrd="0" presId="urn:microsoft.com/office/officeart/2005/8/layout/radial1"/>
    <dgm:cxn modelId="{F9114A43-E21B-4FA5-893F-783B22EA291C}" type="presOf" srcId="{54155070-4219-41FA-A726-BC252FCAA78C}" destId="{FD51A605-F168-46F5-A9BE-D548495372C9}" srcOrd="0" destOrd="0" presId="urn:microsoft.com/office/officeart/2005/8/layout/radial1"/>
    <dgm:cxn modelId="{E318CCA7-C76D-4A00-B0CB-EEE89F2EA328}" type="presOf" srcId="{4E542642-3761-4EF9-9B9F-8FBA1270303B}" destId="{DFBAD475-72BA-42FF-89EC-FACD0D027B74}" srcOrd="0" destOrd="0" presId="urn:microsoft.com/office/officeart/2005/8/layout/radial1"/>
    <dgm:cxn modelId="{5CC792A3-3F9B-452C-B2F1-ED7B666110B4}" srcId="{54155070-4219-41FA-A726-BC252FCAA78C}" destId="{4E542642-3761-4EF9-9B9F-8FBA1270303B}" srcOrd="0" destOrd="0" parTransId="{DEB40914-3D59-4335-B679-456BDCF9918D}" sibTransId="{A1A28219-E799-4C6D-83DA-C0B018F3D29B}"/>
    <dgm:cxn modelId="{BC394FB3-2FB8-457E-9041-95DB15BEA0A2}" type="presParOf" srcId="{FD51A605-F168-46F5-A9BE-D548495372C9}" destId="{DFBAD475-72BA-42FF-89EC-FACD0D027B74}" srcOrd="0" destOrd="0" presId="urn:microsoft.com/office/officeart/2005/8/layout/radial1"/>
    <dgm:cxn modelId="{AC7B1AE5-BC46-449F-A993-CD7CACFE68A7}" type="presParOf" srcId="{FD51A605-F168-46F5-A9BE-D548495372C9}" destId="{F6E13DFA-3CCB-4CB3-AD0B-1F7902EF3282}" srcOrd="1" destOrd="0" presId="urn:microsoft.com/office/officeart/2005/8/layout/radial1"/>
    <dgm:cxn modelId="{1661CD2F-914E-4E2E-AF33-841C61766287}" type="presParOf" srcId="{F6E13DFA-3CCB-4CB3-AD0B-1F7902EF3282}" destId="{4C1F9235-8072-4499-9B4F-920E7A2E8A12}" srcOrd="0" destOrd="0" presId="urn:microsoft.com/office/officeart/2005/8/layout/radial1"/>
    <dgm:cxn modelId="{8292A78C-AEEC-4DE2-9021-0FE10A326BF7}" type="presParOf" srcId="{FD51A605-F168-46F5-A9BE-D548495372C9}" destId="{3B22D43A-DCA6-43A6-B6B9-2FC3DEDB543E}" srcOrd="2" destOrd="0" presId="urn:microsoft.com/office/officeart/2005/8/layout/radial1"/>
    <dgm:cxn modelId="{03F76ACA-5841-4307-A1A0-E87C350A06C1}" type="presParOf" srcId="{FD51A605-F168-46F5-A9BE-D548495372C9}" destId="{550527E0-F6BA-4316-8AEC-E9C7ED41A832}" srcOrd="3" destOrd="0" presId="urn:microsoft.com/office/officeart/2005/8/layout/radial1"/>
    <dgm:cxn modelId="{4E1BDD5D-7744-47A1-B330-A7E556915D51}" type="presParOf" srcId="{550527E0-F6BA-4316-8AEC-E9C7ED41A832}" destId="{4A70D2B2-8F7E-4513-92A9-7420843B06C4}" srcOrd="0" destOrd="0" presId="urn:microsoft.com/office/officeart/2005/8/layout/radial1"/>
    <dgm:cxn modelId="{E3E18E61-9AF3-4A3E-AE1E-C895E99676A1}" type="presParOf" srcId="{FD51A605-F168-46F5-A9BE-D548495372C9}" destId="{E348F748-57A1-4472-AFD2-B36F9484BB04}" srcOrd="4" destOrd="0" presId="urn:microsoft.com/office/officeart/2005/8/layout/radial1"/>
    <dgm:cxn modelId="{CC08787A-0CA7-4A24-B759-09CD57231386}" type="presParOf" srcId="{FD51A605-F168-46F5-A9BE-D548495372C9}" destId="{98B1F66E-0D35-420D-AA0D-C55E6985AF49}" srcOrd="5" destOrd="0" presId="urn:microsoft.com/office/officeart/2005/8/layout/radial1"/>
    <dgm:cxn modelId="{31CE754A-58D6-45C9-BDD9-69357C067B46}" type="presParOf" srcId="{98B1F66E-0D35-420D-AA0D-C55E6985AF49}" destId="{7356822B-3EF0-4BDD-8A09-FE1F42463534}" srcOrd="0" destOrd="0" presId="urn:microsoft.com/office/officeart/2005/8/layout/radial1"/>
    <dgm:cxn modelId="{61621759-ACC8-4D2E-A867-E2DA6DCF40C1}" type="presParOf" srcId="{FD51A605-F168-46F5-A9BE-D548495372C9}" destId="{DC128579-A6A5-4B97-9482-F014DF1A3140}" srcOrd="6" destOrd="0" presId="urn:microsoft.com/office/officeart/2005/8/layout/radial1"/>
    <dgm:cxn modelId="{920189EB-44A8-4FA3-8975-799FB2628BFB}" type="presParOf" srcId="{FD51A605-F168-46F5-A9BE-D548495372C9}" destId="{85A74349-D818-4984-8581-CDF46B4B3F96}" srcOrd="7" destOrd="0" presId="urn:microsoft.com/office/officeart/2005/8/layout/radial1"/>
    <dgm:cxn modelId="{6420B71D-ADCA-47BD-8280-758FE67546DD}" type="presParOf" srcId="{85A74349-D818-4984-8581-CDF46B4B3F96}" destId="{7748DFEE-E2A7-42B6-A5AE-4A8F5E8662FA}" srcOrd="0" destOrd="0" presId="urn:microsoft.com/office/officeart/2005/8/layout/radial1"/>
    <dgm:cxn modelId="{C2C1B50C-0871-4E62-9C2F-EE0080A3FFAE}" type="presParOf" srcId="{FD51A605-F168-46F5-A9BE-D548495372C9}" destId="{5ECBC71A-A470-4319-A48D-2DB7BA8BA951}"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3B1128-D126-4221-99C4-B17B0B1AE955}" type="doc">
      <dgm:prSet loTypeId="urn:microsoft.com/office/officeart/2005/8/layout/vList5" loCatId="list" qsTypeId="urn:microsoft.com/office/officeart/2005/8/quickstyle/simple1#2" qsCatId="simple" csTypeId="urn:microsoft.com/office/officeart/2005/8/colors/accent1_2#9" csCatId="accent1" phldr="1"/>
      <dgm:spPr/>
      <dgm:t>
        <a:bodyPr/>
        <a:lstStyle/>
        <a:p>
          <a:endParaRPr lang="ru-RU"/>
        </a:p>
      </dgm:t>
    </dgm:pt>
    <dgm:pt modelId="{25D0B146-BE95-4FBB-AC8F-0D4EE3B593DB}">
      <dgm:prSet phldrT="[Текст]" custT="1"/>
      <dgm:spPr/>
      <dgm:t>
        <a:bodyPr/>
        <a:lstStyle/>
        <a:p>
          <a:r>
            <a:rPr lang="kk-KZ" sz="2000" b="1" dirty="0" smtClean="0"/>
            <a:t>Табиғи ресурстар</a:t>
          </a:r>
          <a:r>
            <a:rPr lang="kk-KZ" sz="2000" dirty="0" smtClean="0"/>
            <a:t> </a:t>
          </a:r>
          <a:endParaRPr lang="ru-RU" sz="2000" dirty="0"/>
        </a:p>
      </dgm:t>
    </dgm:pt>
    <dgm:pt modelId="{094731C6-9E7D-470A-81B0-16CF5032F170}" type="parTrans" cxnId="{A502F76D-ACFC-49F6-8AF3-C6A55E9FC96C}">
      <dgm:prSet/>
      <dgm:spPr/>
      <dgm:t>
        <a:bodyPr/>
        <a:lstStyle/>
        <a:p>
          <a:endParaRPr lang="ru-RU"/>
        </a:p>
      </dgm:t>
    </dgm:pt>
    <dgm:pt modelId="{B4FF0765-16C9-45DB-8634-091748B3336D}" type="sibTrans" cxnId="{A502F76D-ACFC-49F6-8AF3-C6A55E9FC96C}">
      <dgm:prSet/>
      <dgm:spPr/>
      <dgm:t>
        <a:bodyPr/>
        <a:lstStyle/>
        <a:p>
          <a:endParaRPr lang="ru-RU"/>
        </a:p>
      </dgm:t>
    </dgm:pt>
    <dgm:pt modelId="{BB4DDF3A-6ED0-4AE5-9EDA-B9CD456013E9}">
      <dgm:prSet phldrT="[Текст]"/>
      <dgm:spPr/>
      <dgm:t>
        <a:bodyPr/>
        <a:lstStyle/>
        <a:p>
          <a:r>
            <a:rPr lang="kk-KZ" dirty="0" smtClean="0"/>
            <a:t>адамның өмір сүруінің табиғаттық шарттарының жиынтығының бөлшегі, өндіріс процесінде қолдануға болатын қоршаған ортаның өте маңызды компоненттері. Мысалы, күн қуаты, су ресурстары, пайдалы қазбалар</a:t>
          </a:r>
          <a:endParaRPr lang="ru-RU" dirty="0"/>
        </a:p>
      </dgm:t>
    </dgm:pt>
    <dgm:pt modelId="{BA6B7CD0-0D21-425E-82EA-63A635B01FCE}" type="parTrans" cxnId="{96A120C4-7120-42F6-A885-A3FAF4C161B0}">
      <dgm:prSet/>
      <dgm:spPr/>
      <dgm:t>
        <a:bodyPr/>
        <a:lstStyle/>
        <a:p>
          <a:endParaRPr lang="ru-RU"/>
        </a:p>
      </dgm:t>
    </dgm:pt>
    <dgm:pt modelId="{EB851BD4-950B-4A8C-B6BF-5B7E3842C46D}" type="sibTrans" cxnId="{96A120C4-7120-42F6-A885-A3FAF4C161B0}">
      <dgm:prSet/>
      <dgm:spPr/>
      <dgm:t>
        <a:bodyPr/>
        <a:lstStyle/>
        <a:p>
          <a:endParaRPr lang="ru-RU"/>
        </a:p>
      </dgm:t>
    </dgm:pt>
    <dgm:pt modelId="{F194FE11-7523-4F65-987F-52DB7AE6148D}">
      <dgm:prSet phldrT="[Текст]" custT="1"/>
      <dgm:spPr/>
      <dgm:t>
        <a:bodyPr/>
        <a:lstStyle/>
        <a:p>
          <a:r>
            <a:rPr lang="kk-KZ" sz="1800" b="1" dirty="0" smtClean="0"/>
            <a:t>Материалдық ресурстар</a:t>
          </a:r>
          <a:r>
            <a:rPr lang="kk-KZ" sz="1800" dirty="0" smtClean="0"/>
            <a:t> </a:t>
          </a:r>
          <a:endParaRPr lang="ru-RU" sz="1800" dirty="0"/>
        </a:p>
      </dgm:t>
    </dgm:pt>
    <dgm:pt modelId="{6F277D93-E4D0-46A4-99F1-E7607D627957}" type="parTrans" cxnId="{B0D84BEC-C6DD-43AD-849F-0035DFCB3705}">
      <dgm:prSet/>
      <dgm:spPr/>
      <dgm:t>
        <a:bodyPr/>
        <a:lstStyle/>
        <a:p>
          <a:endParaRPr lang="ru-RU"/>
        </a:p>
      </dgm:t>
    </dgm:pt>
    <dgm:pt modelId="{54CEA963-0016-405A-9508-5B89DFE313D3}" type="sibTrans" cxnId="{B0D84BEC-C6DD-43AD-849F-0035DFCB3705}">
      <dgm:prSet/>
      <dgm:spPr/>
      <dgm:t>
        <a:bodyPr/>
        <a:lstStyle/>
        <a:p>
          <a:endParaRPr lang="ru-RU"/>
        </a:p>
      </dgm:t>
    </dgm:pt>
    <dgm:pt modelId="{D9F8B0D9-2251-41B5-9C9F-28FC1A1D6F1E}">
      <dgm:prSet phldrT="[Текст]"/>
      <dgm:spPr/>
      <dgm:t>
        <a:bodyPr/>
        <a:lstStyle/>
        <a:p>
          <a:r>
            <a:rPr lang="kk-KZ" dirty="0" smtClean="0"/>
            <a:t> өздері өндірістің (еңбек құралдары және заттары) нәтижесі болып табылатын, құрал – жабдықтардың барлығы жатады. Нарық экономикасында бұлардың қатарына қаржы ресурстары қосылады. Осыған адамның өндіргіш күштерін бағыттау қажет. </a:t>
          </a:r>
          <a:endParaRPr lang="ru-RU" dirty="0"/>
        </a:p>
      </dgm:t>
    </dgm:pt>
    <dgm:pt modelId="{6EFB2BE5-14A0-4FF4-A2A5-DCF72D5FC8FC}" type="parTrans" cxnId="{48E86A6C-46E7-4595-BE05-FE8067F78816}">
      <dgm:prSet/>
      <dgm:spPr/>
      <dgm:t>
        <a:bodyPr/>
        <a:lstStyle/>
        <a:p>
          <a:endParaRPr lang="ru-RU"/>
        </a:p>
      </dgm:t>
    </dgm:pt>
    <dgm:pt modelId="{8F4C25EB-2521-4497-A029-9202EDED216C}" type="sibTrans" cxnId="{48E86A6C-46E7-4595-BE05-FE8067F78816}">
      <dgm:prSet/>
      <dgm:spPr/>
      <dgm:t>
        <a:bodyPr/>
        <a:lstStyle/>
        <a:p>
          <a:endParaRPr lang="ru-RU"/>
        </a:p>
      </dgm:t>
    </dgm:pt>
    <dgm:pt modelId="{A286E4EE-F045-482A-B32A-1A42D68F9379}">
      <dgm:prSet phldrT="[Текст]" custT="1"/>
      <dgm:spPr/>
      <dgm:t>
        <a:bodyPr/>
        <a:lstStyle/>
        <a:p>
          <a:r>
            <a:rPr lang="kk-KZ" sz="1800" b="1" dirty="0" smtClean="0"/>
            <a:t>Өндіргіш күштер</a:t>
          </a:r>
          <a:r>
            <a:rPr lang="kk-KZ" sz="1800" b="1" i="1" dirty="0" smtClean="0"/>
            <a:t> </a:t>
          </a:r>
          <a:r>
            <a:rPr lang="kk-KZ" sz="1100" dirty="0" smtClean="0"/>
            <a:t>-</a:t>
          </a:r>
          <a:endParaRPr lang="ru-RU" sz="1100" dirty="0"/>
        </a:p>
      </dgm:t>
    </dgm:pt>
    <dgm:pt modelId="{8C36FCC1-E259-4E70-9FD6-833F3FCF9630}" type="parTrans" cxnId="{1D13CDA3-CA48-4DFF-B3F4-94A79EAAEC98}">
      <dgm:prSet/>
      <dgm:spPr/>
      <dgm:t>
        <a:bodyPr/>
        <a:lstStyle/>
        <a:p>
          <a:endParaRPr lang="ru-RU"/>
        </a:p>
      </dgm:t>
    </dgm:pt>
    <dgm:pt modelId="{E6A5E34A-ACF6-48A8-A1FD-BC6456B51443}" type="sibTrans" cxnId="{1D13CDA3-CA48-4DFF-B3F4-94A79EAAEC98}">
      <dgm:prSet/>
      <dgm:spPr/>
      <dgm:t>
        <a:bodyPr/>
        <a:lstStyle/>
        <a:p>
          <a:endParaRPr lang="ru-RU"/>
        </a:p>
      </dgm:t>
    </dgm:pt>
    <dgm:pt modelId="{87CA345E-56B4-4FCC-9B5D-E08EEDE60040}">
      <dgm:prSet phldrT="[Текст]"/>
      <dgm:spPr/>
      <dgm:t>
        <a:bodyPr/>
        <a:lstStyle/>
        <a:p>
          <a:r>
            <a:rPr lang="kk-KZ" dirty="0" smtClean="0"/>
            <a:t>бұл адам өзінің өндірісіне және тұтынуына бейімдеп қызмет етуге жұмылдырған күштер. Ал адамсыз өндірістің және тұтынудың болуы мүмкін емес. Сондықтан өндіру және тұтыну үшін қолданылатын табиғат күштері, адамның өндіргіш күштер болып табылады.  Өндіргіш күштердің ішкі құрылымы болады. Олардың ішінен алдымен өндіріс құралдарын және жұмысшы күшін бөліп атап айту қажет</a:t>
          </a:r>
          <a:endParaRPr lang="ru-RU" dirty="0"/>
        </a:p>
      </dgm:t>
    </dgm:pt>
    <dgm:pt modelId="{77394D1C-6503-4B9F-A6AB-99B5D44CBC1E}" type="parTrans" cxnId="{E32B9CF3-40A3-4F5E-9C41-524EBFC662BE}">
      <dgm:prSet/>
      <dgm:spPr/>
      <dgm:t>
        <a:bodyPr/>
        <a:lstStyle/>
        <a:p>
          <a:endParaRPr lang="ru-RU"/>
        </a:p>
      </dgm:t>
    </dgm:pt>
    <dgm:pt modelId="{28CA2906-13DA-4759-9601-33325CD48D23}" type="sibTrans" cxnId="{E32B9CF3-40A3-4F5E-9C41-524EBFC662BE}">
      <dgm:prSet/>
      <dgm:spPr/>
      <dgm:t>
        <a:bodyPr/>
        <a:lstStyle/>
        <a:p>
          <a:endParaRPr lang="ru-RU"/>
        </a:p>
      </dgm:t>
    </dgm:pt>
    <dgm:pt modelId="{0C1E9848-DA7D-4E86-9C6C-46AA9FBCB407}" type="pres">
      <dgm:prSet presAssocID="{493B1128-D126-4221-99C4-B17B0B1AE955}" presName="Name0" presStyleCnt="0">
        <dgm:presLayoutVars>
          <dgm:dir/>
          <dgm:animLvl val="lvl"/>
          <dgm:resizeHandles val="exact"/>
        </dgm:presLayoutVars>
      </dgm:prSet>
      <dgm:spPr/>
      <dgm:t>
        <a:bodyPr/>
        <a:lstStyle/>
        <a:p>
          <a:endParaRPr lang="ru-RU"/>
        </a:p>
      </dgm:t>
    </dgm:pt>
    <dgm:pt modelId="{0906B23B-B0A1-4A24-B463-D262BECD23E6}" type="pres">
      <dgm:prSet presAssocID="{25D0B146-BE95-4FBB-AC8F-0D4EE3B593DB}" presName="linNode" presStyleCnt="0"/>
      <dgm:spPr/>
    </dgm:pt>
    <dgm:pt modelId="{7209C1E8-F390-4CB1-9A4F-E1F4F7E9070A}" type="pres">
      <dgm:prSet presAssocID="{25D0B146-BE95-4FBB-AC8F-0D4EE3B593DB}" presName="parentText" presStyleLbl="node1" presStyleIdx="0" presStyleCnt="3" custScaleX="56250" custScaleY="79376">
        <dgm:presLayoutVars>
          <dgm:chMax val="1"/>
          <dgm:bulletEnabled val="1"/>
        </dgm:presLayoutVars>
      </dgm:prSet>
      <dgm:spPr/>
      <dgm:t>
        <a:bodyPr/>
        <a:lstStyle/>
        <a:p>
          <a:endParaRPr lang="ru-RU"/>
        </a:p>
      </dgm:t>
    </dgm:pt>
    <dgm:pt modelId="{619C1EB3-CC4B-4B66-9F97-1F2EC2D79B3B}" type="pres">
      <dgm:prSet presAssocID="{25D0B146-BE95-4FBB-AC8F-0D4EE3B593DB}" presName="descendantText" presStyleLbl="alignAccFollowNode1" presStyleIdx="0" presStyleCnt="3" custScaleX="175873" custScaleY="90780">
        <dgm:presLayoutVars>
          <dgm:bulletEnabled val="1"/>
        </dgm:presLayoutVars>
      </dgm:prSet>
      <dgm:spPr/>
      <dgm:t>
        <a:bodyPr/>
        <a:lstStyle/>
        <a:p>
          <a:endParaRPr lang="ru-RU"/>
        </a:p>
      </dgm:t>
    </dgm:pt>
    <dgm:pt modelId="{504A5AD8-2ABD-479A-AE54-5A7F2E0B9431}" type="pres">
      <dgm:prSet presAssocID="{B4FF0765-16C9-45DB-8634-091748B3336D}" presName="sp" presStyleCnt="0"/>
      <dgm:spPr/>
    </dgm:pt>
    <dgm:pt modelId="{60174E31-643F-47F3-8BF9-8EBC2E9F1DA8}" type="pres">
      <dgm:prSet presAssocID="{F194FE11-7523-4F65-987F-52DB7AE6148D}" presName="linNode" presStyleCnt="0"/>
      <dgm:spPr/>
    </dgm:pt>
    <dgm:pt modelId="{00B42B97-5DA0-43BE-9B6B-A56C8413A105}" type="pres">
      <dgm:prSet presAssocID="{F194FE11-7523-4F65-987F-52DB7AE6148D}" presName="parentText" presStyleLbl="node1" presStyleIdx="1" presStyleCnt="3" custScaleX="41668" custScaleY="86831">
        <dgm:presLayoutVars>
          <dgm:chMax val="1"/>
          <dgm:bulletEnabled val="1"/>
        </dgm:presLayoutVars>
      </dgm:prSet>
      <dgm:spPr/>
      <dgm:t>
        <a:bodyPr/>
        <a:lstStyle/>
        <a:p>
          <a:endParaRPr lang="ru-RU"/>
        </a:p>
      </dgm:t>
    </dgm:pt>
    <dgm:pt modelId="{5CD6644B-25BC-43AA-A226-85F7E236592D}" type="pres">
      <dgm:prSet presAssocID="{F194FE11-7523-4F65-987F-52DB7AE6148D}" presName="descendantText" presStyleLbl="alignAccFollowNode1" presStyleIdx="1" presStyleCnt="3" custScaleX="146231" custScaleY="100994">
        <dgm:presLayoutVars>
          <dgm:bulletEnabled val="1"/>
        </dgm:presLayoutVars>
      </dgm:prSet>
      <dgm:spPr/>
      <dgm:t>
        <a:bodyPr/>
        <a:lstStyle/>
        <a:p>
          <a:endParaRPr lang="ru-RU"/>
        </a:p>
      </dgm:t>
    </dgm:pt>
    <dgm:pt modelId="{BB1D1BED-9621-43E4-A620-6FE1A338693B}" type="pres">
      <dgm:prSet presAssocID="{54CEA963-0016-405A-9508-5B89DFE313D3}" presName="sp" presStyleCnt="0"/>
      <dgm:spPr/>
    </dgm:pt>
    <dgm:pt modelId="{1A5AC31E-E5B9-4832-AA54-0E3E63C92685}" type="pres">
      <dgm:prSet presAssocID="{A286E4EE-F045-482A-B32A-1A42D68F9379}" presName="linNode" presStyleCnt="0"/>
      <dgm:spPr/>
    </dgm:pt>
    <dgm:pt modelId="{625A6AFC-6739-486A-A105-EA8AF5BEBF47}" type="pres">
      <dgm:prSet presAssocID="{A286E4EE-F045-482A-B32A-1A42D68F9379}" presName="parentText" presStyleLbl="node1" presStyleIdx="2" presStyleCnt="3" custScaleX="45750" custScaleY="78080">
        <dgm:presLayoutVars>
          <dgm:chMax val="1"/>
          <dgm:bulletEnabled val="1"/>
        </dgm:presLayoutVars>
      </dgm:prSet>
      <dgm:spPr/>
      <dgm:t>
        <a:bodyPr/>
        <a:lstStyle/>
        <a:p>
          <a:endParaRPr lang="ru-RU"/>
        </a:p>
      </dgm:t>
    </dgm:pt>
    <dgm:pt modelId="{458F1351-3D97-4614-A561-1BF663290B9C}" type="pres">
      <dgm:prSet presAssocID="{A286E4EE-F045-482A-B32A-1A42D68F9379}" presName="descendantText" presStyleLbl="alignAccFollowNode1" presStyleIdx="2" presStyleCnt="3" custScaleX="151704">
        <dgm:presLayoutVars>
          <dgm:bulletEnabled val="1"/>
        </dgm:presLayoutVars>
      </dgm:prSet>
      <dgm:spPr/>
      <dgm:t>
        <a:bodyPr/>
        <a:lstStyle/>
        <a:p>
          <a:endParaRPr lang="ru-RU"/>
        </a:p>
      </dgm:t>
    </dgm:pt>
  </dgm:ptLst>
  <dgm:cxnLst>
    <dgm:cxn modelId="{B0D84BEC-C6DD-43AD-849F-0035DFCB3705}" srcId="{493B1128-D126-4221-99C4-B17B0B1AE955}" destId="{F194FE11-7523-4F65-987F-52DB7AE6148D}" srcOrd="1" destOrd="0" parTransId="{6F277D93-E4D0-46A4-99F1-E7607D627957}" sibTransId="{54CEA963-0016-405A-9508-5B89DFE313D3}"/>
    <dgm:cxn modelId="{96A120C4-7120-42F6-A885-A3FAF4C161B0}" srcId="{25D0B146-BE95-4FBB-AC8F-0D4EE3B593DB}" destId="{BB4DDF3A-6ED0-4AE5-9EDA-B9CD456013E9}" srcOrd="0" destOrd="0" parTransId="{BA6B7CD0-0D21-425E-82EA-63A635B01FCE}" sibTransId="{EB851BD4-950B-4A8C-B6BF-5B7E3842C46D}"/>
    <dgm:cxn modelId="{1004455F-26A9-41A2-97FC-67793121D4B0}" type="presOf" srcId="{493B1128-D126-4221-99C4-B17B0B1AE955}" destId="{0C1E9848-DA7D-4E86-9C6C-46AA9FBCB407}" srcOrd="0" destOrd="0" presId="urn:microsoft.com/office/officeart/2005/8/layout/vList5"/>
    <dgm:cxn modelId="{48E86A6C-46E7-4595-BE05-FE8067F78816}" srcId="{F194FE11-7523-4F65-987F-52DB7AE6148D}" destId="{D9F8B0D9-2251-41B5-9C9F-28FC1A1D6F1E}" srcOrd="0" destOrd="0" parTransId="{6EFB2BE5-14A0-4FF4-A2A5-DCF72D5FC8FC}" sibTransId="{8F4C25EB-2521-4497-A029-9202EDED216C}"/>
    <dgm:cxn modelId="{2E08F0EF-29FA-4CF6-BA94-2D73A12F2EB0}" type="presOf" srcId="{87CA345E-56B4-4FCC-9B5D-E08EEDE60040}" destId="{458F1351-3D97-4614-A561-1BF663290B9C}" srcOrd="0" destOrd="0" presId="urn:microsoft.com/office/officeart/2005/8/layout/vList5"/>
    <dgm:cxn modelId="{C8ABE776-172B-4781-9621-351CFA8C04C6}" type="presOf" srcId="{D9F8B0D9-2251-41B5-9C9F-28FC1A1D6F1E}" destId="{5CD6644B-25BC-43AA-A226-85F7E236592D}" srcOrd="0" destOrd="0" presId="urn:microsoft.com/office/officeart/2005/8/layout/vList5"/>
    <dgm:cxn modelId="{1D13CDA3-CA48-4DFF-B3F4-94A79EAAEC98}" srcId="{493B1128-D126-4221-99C4-B17B0B1AE955}" destId="{A286E4EE-F045-482A-B32A-1A42D68F9379}" srcOrd="2" destOrd="0" parTransId="{8C36FCC1-E259-4E70-9FD6-833F3FCF9630}" sibTransId="{E6A5E34A-ACF6-48A8-A1FD-BC6456B51443}"/>
    <dgm:cxn modelId="{E32B9CF3-40A3-4F5E-9C41-524EBFC662BE}" srcId="{A286E4EE-F045-482A-B32A-1A42D68F9379}" destId="{87CA345E-56B4-4FCC-9B5D-E08EEDE60040}" srcOrd="0" destOrd="0" parTransId="{77394D1C-6503-4B9F-A6AB-99B5D44CBC1E}" sibTransId="{28CA2906-13DA-4759-9601-33325CD48D23}"/>
    <dgm:cxn modelId="{A502F76D-ACFC-49F6-8AF3-C6A55E9FC96C}" srcId="{493B1128-D126-4221-99C4-B17B0B1AE955}" destId="{25D0B146-BE95-4FBB-AC8F-0D4EE3B593DB}" srcOrd="0" destOrd="0" parTransId="{094731C6-9E7D-470A-81B0-16CF5032F170}" sibTransId="{B4FF0765-16C9-45DB-8634-091748B3336D}"/>
    <dgm:cxn modelId="{F0394A42-A9E7-4F88-90DC-842BF1EC3711}" type="presOf" srcId="{25D0B146-BE95-4FBB-AC8F-0D4EE3B593DB}" destId="{7209C1E8-F390-4CB1-9A4F-E1F4F7E9070A}" srcOrd="0" destOrd="0" presId="urn:microsoft.com/office/officeart/2005/8/layout/vList5"/>
    <dgm:cxn modelId="{9835F00D-4246-4CB0-A86D-58FE9414B7F4}" type="presOf" srcId="{A286E4EE-F045-482A-B32A-1A42D68F9379}" destId="{625A6AFC-6739-486A-A105-EA8AF5BEBF47}" srcOrd="0" destOrd="0" presId="urn:microsoft.com/office/officeart/2005/8/layout/vList5"/>
    <dgm:cxn modelId="{340A309E-2152-460B-93BB-0726E4C6A163}" type="presOf" srcId="{F194FE11-7523-4F65-987F-52DB7AE6148D}" destId="{00B42B97-5DA0-43BE-9B6B-A56C8413A105}" srcOrd="0" destOrd="0" presId="urn:microsoft.com/office/officeart/2005/8/layout/vList5"/>
    <dgm:cxn modelId="{BE2FD8DF-BF01-43E1-A417-6AFB36138AE3}" type="presOf" srcId="{BB4DDF3A-6ED0-4AE5-9EDA-B9CD456013E9}" destId="{619C1EB3-CC4B-4B66-9F97-1F2EC2D79B3B}" srcOrd="0" destOrd="0" presId="urn:microsoft.com/office/officeart/2005/8/layout/vList5"/>
    <dgm:cxn modelId="{A253CF20-731E-4F08-B4ED-89A370C643A0}" type="presParOf" srcId="{0C1E9848-DA7D-4E86-9C6C-46AA9FBCB407}" destId="{0906B23B-B0A1-4A24-B463-D262BECD23E6}" srcOrd="0" destOrd="0" presId="urn:microsoft.com/office/officeart/2005/8/layout/vList5"/>
    <dgm:cxn modelId="{F4EC8409-5FF4-49AF-87B8-58442A19CC2D}" type="presParOf" srcId="{0906B23B-B0A1-4A24-B463-D262BECD23E6}" destId="{7209C1E8-F390-4CB1-9A4F-E1F4F7E9070A}" srcOrd="0" destOrd="0" presId="urn:microsoft.com/office/officeart/2005/8/layout/vList5"/>
    <dgm:cxn modelId="{5663FEDD-4E33-4CDF-9191-CD5F5BC67671}" type="presParOf" srcId="{0906B23B-B0A1-4A24-B463-D262BECD23E6}" destId="{619C1EB3-CC4B-4B66-9F97-1F2EC2D79B3B}" srcOrd="1" destOrd="0" presId="urn:microsoft.com/office/officeart/2005/8/layout/vList5"/>
    <dgm:cxn modelId="{0734A371-8CF3-47F0-85A5-6244ED07C449}" type="presParOf" srcId="{0C1E9848-DA7D-4E86-9C6C-46AA9FBCB407}" destId="{504A5AD8-2ABD-479A-AE54-5A7F2E0B9431}" srcOrd="1" destOrd="0" presId="urn:microsoft.com/office/officeart/2005/8/layout/vList5"/>
    <dgm:cxn modelId="{EA41A458-FD6A-4860-916D-00D3E93C5EDF}" type="presParOf" srcId="{0C1E9848-DA7D-4E86-9C6C-46AA9FBCB407}" destId="{60174E31-643F-47F3-8BF9-8EBC2E9F1DA8}" srcOrd="2" destOrd="0" presId="urn:microsoft.com/office/officeart/2005/8/layout/vList5"/>
    <dgm:cxn modelId="{5186A564-2CFD-45D8-99D5-A5B7485AE038}" type="presParOf" srcId="{60174E31-643F-47F3-8BF9-8EBC2E9F1DA8}" destId="{00B42B97-5DA0-43BE-9B6B-A56C8413A105}" srcOrd="0" destOrd="0" presId="urn:microsoft.com/office/officeart/2005/8/layout/vList5"/>
    <dgm:cxn modelId="{7A5EFFF6-3E70-4D89-883E-8C2B3755F079}" type="presParOf" srcId="{60174E31-643F-47F3-8BF9-8EBC2E9F1DA8}" destId="{5CD6644B-25BC-43AA-A226-85F7E236592D}" srcOrd="1" destOrd="0" presId="urn:microsoft.com/office/officeart/2005/8/layout/vList5"/>
    <dgm:cxn modelId="{3C76384D-4C92-478B-82FB-878C556AB550}" type="presParOf" srcId="{0C1E9848-DA7D-4E86-9C6C-46AA9FBCB407}" destId="{BB1D1BED-9621-43E4-A620-6FE1A338693B}" srcOrd="3" destOrd="0" presId="urn:microsoft.com/office/officeart/2005/8/layout/vList5"/>
    <dgm:cxn modelId="{BD60C6D2-9FF7-44E1-9412-E0E2622948D5}" type="presParOf" srcId="{0C1E9848-DA7D-4E86-9C6C-46AA9FBCB407}" destId="{1A5AC31E-E5B9-4832-AA54-0E3E63C92685}" srcOrd="4" destOrd="0" presId="urn:microsoft.com/office/officeart/2005/8/layout/vList5"/>
    <dgm:cxn modelId="{01F57FD2-96DB-4923-A0A2-C78925A1139A}" type="presParOf" srcId="{1A5AC31E-E5B9-4832-AA54-0E3E63C92685}" destId="{625A6AFC-6739-486A-A105-EA8AF5BEBF47}" srcOrd="0" destOrd="0" presId="urn:microsoft.com/office/officeart/2005/8/layout/vList5"/>
    <dgm:cxn modelId="{B4B6FEFB-BE81-42B5-AD51-3C43C9BC7F78}" type="presParOf" srcId="{1A5AC31E-E5B9-4832-AA54-0E3E63C92685}" destId="{458F1351-3D97-4614-A561-1BF663290B9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A6274B-CFC6-4D1B-84AA-88CD2E4B0025}" type="doc">
      <dgm:prSet loTypeId="urn:microsoft.com/office/officeart/2005/8/layout/equation2" loCatId="relationship" qsTypeId="urn:microsoft.com/office/officeart/2005/8/quickstyle/simple1#3" qsCatId="simple" csTypeId="urn:microsoft.com/office/officeart/2005/8/colors/accent1_2#10" csCatId="accent1" phldr="1"/>
      <dgm:spPr/>
    </dgm:pt>
    <dgm:pt modelId="{CC95DB46-A280-4264-9174-B85E5B26EEE0}">
      <dgm:prSet phldrT="[Текст]"/>
      <dgm:spPr/>
      <dgm:t>
        <a:bodyPr/>
        <a:lstStyle/>
        <a:p>
          <a:r>
            <a:rPr lang="kk-KZ" dirty="0" smtClean="0"/>
            <a:t>Еңбек заттары- адамның еңбегіне бағытталған зат</a:t>
          </a:r>
          <a:endParaRPr lang="ru-RU" dirty="0"/>
        </a:p>
      </dgm:t>
    </dgm:pt>
    <dgm:pt modelId="{DF518B75-DECB-4E22-8D7A-16F4FEFC0620}" type="parTrans" cxnId="{233F6B78-E880-419B-9627-AF12D46D32F0}">
      <dgm:prSet/>
      <dgm:spPr/>
      <dgm:t>
        <a:bodyPr/>
        <a:lstStyle/>
        <a:p>
          <a:endParaRPr lang="ru-RU"/>
        </a:p>
      </dgm:t>
    </dgm:pt>
    <dgm:pt modelId="{94A42F04-A8E0-4141-BACE-C6D981BF9419}" type="sibTrans" cxnId="{233F6B78-E880-419B-9627-AF12D46D32F0}">
      <dgm:prSet/>
      <dgm:spPr/>
      <dgm:t>
        <a:bodyPr/>
        <a:lstStyle/>
        <a:p>
          <a:endParaRPr lang="ru-RU"/>
        </a:p>
      </dgm:t>
    </dgm:pt>
    <dgm:pt modelId="{549FF57E-A758-4D8D-B7F0-B4608FBB1F8B}">
      <dgm:prSet phldrT="[Текст]"/>
      <dgm:spPr/>
      <dgm:t>
        <a:bodyPr/>
        <a:lstStyle/>
        <a:p>
          <a:r>
            <a:rPr lang="kk-KZ" dirty="0" smtClean="0"/>
            <a:t>Еңбек құралдары- адамның еңбек затына ықпалын жүргізетін құрал</a:t>
          </a:r>
          <a:endParaRPr lang="ru-RU" dirty="0"/>
        </a:p>
      </dgm:t>
    </dgm:pt>
    <dgm:pt modelId="{AE4AAAF6-F303-4230-8F61-AC346F632EA8}" type="parTrans" cxnId="{88157345-4F7D-4ACD-80B5-77C704DC836C}">
      <dgm:prSet/>
      <dgm:spPr/>
      <dgm:t>
        <a:bodyPr/>
        <a:lstStyle/>
        <a:p>
          <a:endParaRPr lang="ru-RU"/>
        </a:p>
      </dgm:t>
    </dgm:pt>
    <dgm:pt modelId="{1DC77E34-84BE-41BA-93D7-FABA8F5FA426}" type="sibTrans" cxnId="{88157345-4F7D-4ACD-80B5-77C704DC836C}">
      <dgm:prSet/>
      <dgm:spPr/>
      <dgm:t>
        <a:bodyPr/>
        <a:lstStyle/>
        <a:p>
          <a:endParaRPr lang="ru-RU"/>
        </a:p>
      </dgm:t>
    </dgm:pt>
    <dgm:pt modelId="{3C0BFD28-2DF6-45F5-B01E-B2866AF4A7A2}">
      <dgm:prSet phldrT="[Текст]"/>
      <dgm:spPr/>
      <dgm:t>
        <a:bodyPr/>
        <a:lstStyle/>
        <a:p>
          <a:r>
            <a:rPr lang="kk-KZ" dirty="0" smtClean="0"/>
            <a:t>Өндіріс құралдары</a:t>
          </a:r>
          <a:endParaRPr lang="ru-RU" dirty="0"/>
        </a:p>
      </dgm:t>
    </dgm:pt>
    <dgm:pt modelId="{FB87C2FB-112C-4BC3-9859-84A9EB45EBC0}" type="parTrans" cxnId="{63A9262D-38EF-4E14-9450-AC3D89A57609}">
      <dgm:prSet/>
      <dgm:spPr/>
      <dgm:t>
        <a:bodyPr/>
        <a:lstStyle/>
        <a:p>
          <a:endParaRPr lang="ru-RU"/>
        </a:p>
      </dgm:t>
    </dgm:pt>
    <dgm:pt modelId="{624035F6-7D74-45A7-A65C-301FF33A15A8}" type="sibTrans" cxnId="{63A9262D-38EF-4E14-9450-AC3D89A57609}">
      <dgm:prSet/>
      <dgm:spPr/>
      <dgm:t>
        <a:bodyPr/>
        <a:lstStyle/>
        <a:p>
          <a:endParaRPr lang="ru-RU"/>
        </a:p>
      </dgm:t>
    </dgm:pt>
    <dgm:pt modelId="{9C771722-76B9-47CD-8D04-016E11CCF759}" type="pres">
      <dgm:prSet presAssocID="{7CA6274B-CFC6-4D1B-84AA-88CD2E4B0025}" presName="Name0" presStyleCnt="0">
        <dgm:presLayoutVars>
          <dgm:dir/>
          <dgm:resizeHandles val="exact"/>
        </dgm:presLayoutVars>
      </dgm:prSet>
      <dgm:spPr/>
    </dgm:pt>
    <dgm:pt modelId="{C719D321-9403-4A0D-8130-F7CB5DFF6368}" type="pres">
      <dgm:prSet presAssocID="{7CA6274B-CFC6-4D1B-84AA-88CD2E4B0025}" presName="vNodes" presStyleCnt="0"/>
      <dgm:spPr/>
    </dgm:pt>
    <dgm:pt modelId="{B43B4634-550B-45C6-9F07-FC65E503B25F}" type="pres">
      <dgm:prSet presAssocID="{CC95DB46-A280-4264-9174-B85E5B26EEE0}" presName="node" presStyleLbl="node1" presStyleIdx="0" presStyleCnt="3" custScaleX="307401" custScaleY="121765" custLinFactNeighborX="-6137" custLinFactNeighborY="26918">
        <dgm:presLayoutVars>
          <dgm:bulletEnabled val="1"/>
        </dgm:presLayoutVars>
      </dgm:prSet>
      <dgm:spPr/>
      <dgm:t>
        <a:bodyPr/>
        <a:lstStyle/>
        <a:p>
          <a:endParaRPr lang="ru-RU"/>
        </a:p>
      </dgm:t>
    </dgm:pt>
    <dgm:pt modelId="{6E5040DE-A377-4545-91DC-01508DA80FDF}" type="pres">
      <dgm:prSet presAssocID="{94A42F04-A8E0-4141-BACE-C6D981BF9419}" presName="spacerT" presStyleCnt="0"/>
      <dgm:spPr/>
    </dgm:pt>
    <dgm:pt modelId="{AEDF8146-B205-488C-8BB9-AC54A0CA3D6C}" type="pres">
      <dgm:prSet presAssocID="{94A42F04-A8E0-4141-BACE-C6D981BF9419}" presName="sibTrans" presStyleLbl="sibTrans2D1" presStyleIdx="0" presStyleCnt="2"/>
      <dgm:spPr/>
      <dgm:t>
        <a:bodyPr/>
        <a:lstStyle/>
        <a:p>
          <a:endParaRPr lang="ru-RU"/>
        </a:p>
      </dgm:t>
    </dgm:pt>
    <dgm:pt modelId="{D751BA02-AC10-4808-B144-2CC8FF8EB4FF}" type="pres">
      <dgm:prSet presAssocID="{94A42F04-A8E0-4141-BACE-C6D981BF9419}" presName="spacerB" presStyleCnt="0"/>
      <dgm:spPr/>
    </dgm:pt>
    <dgm:pt modelId="{FB3E4840-C3A5-45DD-9058-A7E8C6A3ABFC}" type="pres">
      <dgm:prSet presAssocID="{549FF57E-A758-4D8D-B7F0-B4608FBB1F8B}" presName="node" presStyleLbl="node1" presStyleIdx="1" presStyleCnt="3" custScaleX="252789" custScaleY="154272">
        <dgm:presLayoutVars>
          <dgm:bulletEnabled val="1"/>
        </dgm:presLayoutVars>
      </dgm:prSet>
      <dgm:spPr/>
      <dgm:t>
        <a:bodyPr/>
        <a:lstStyle/>
        <a:p>
          <a:endParaRPr lang="ru-RU"/>
        </a:p>
      </dgm:t>
    </dgm:pt>
    <dgm:pt modelId="{2CBEB964-F8B0-4670-985B-2E31533592C4}" type="pres">
      <dgm:prSet presAssocID="{7CA6274B-CFC6-4D1B-84AA-88CD2E4B0025}" presName="sibTransLast" presStyleLbl="sibTrans2D1" presStyleIdx="1" presStyleCnt="2"/>
      <dgm:spPr/>
      <dgm:t>
        <a:bodyPr/>
        <a:lstStyle/>
        <a:p>
          <a:endParaRPr lang="ru-RU"/>
        </a:p>
      </dgm:t>
    </dgm:pt>
    <dgm:pt modelId="{903EB8D4-6BFB-4FA7-8905-F75116930FDA}" type="pres">
      <dgm:prSet presAssocID="{7CA6274B-CFC6-4D1B-84AA-88CD2E4B0025}" presName="connectorText" presStyleLbl="sibTrans2D1" presStyleIdx="1" presStyleCnt="2"/>
      <dgm:spPr/>
      <dgm:t>
        <a:bodyPr/>
        <a:lstStyle/>
        <a:p>
          <a:endParaRPr lang="ru-RU"/>
        </a:p>
      </dgm:t>
    </dgm:pt>
    <dgm:pt modelId="{EDE7515D-521E-40E9-8A55-234E6118EDD5}" type="pres">
      <dgm:prSet presAssocID="{7CA6274B-CFC6-4D1B-84AA-88CD2E4B0025}" presName="lastNode" presStyleLbl="node1" presStyleIdx="2" presStyleCnt="3" custScaleX="117285">
        <dgm:presLayoutVars>
          <dgm:bulletEnabled val="1"/>
        </dgm:presLayoutVars>
      </dgm:prSet>
      <dgm:spPr/>
      <dgm:t>
        <a:bodyPr/>
        <a:lstStyle/>
        <a:p>
          <a:endParaRPr lang="ru-RU"/>
        </a:p>
      </dgm:t>
    </dgm:pt>
  </dgm:ptLst>
  <dgm:cxnLst>
    <dgm:cxn modelId="{143C7CFE-9C80-4477-BF43-CCD586184EAA}" type="presOf" srcId="{CC95DB46-A280-4264-9174-B85E5B26EEE0}" destId="{B43B4634-550B-45C6-9F07-FC65E503B25F}" srcOrd="0" destOrd="0" presId="urn:microsoft.com/office/officeart/2005/8/layout/equation2"/>
    <dgm:cxn modelId="{233F6B78-E880-419B-9627-AF12D46D32F0}" srcId="{7CA6274B-CFC6-4D1B-84AA-88CD2E4B0025}" destId="{CC95DB46-A280-4264-9174-B85E5B26EEE0}" srcOrd="0" destOrd="0" parTransId="{DF518B75-DECB-4E22-8D7A-16F4FEFC0620}" sibTransId="{94A42F04-A8E0-4141-BACE-C6D981BF9419}"/>
    <dgm:cxn modelId="{F5C54C00-3649-48E3-A6D7-519F6958D642}" type="presOf" srcId="{549FF57E-A758-4D8D-B7F0-B4608FBB1F8B}" destId="{FB3E4840-C3A5-45DD-9058-A7E8C6A3ABFC}" srcOrd="0" destOrd="0" presId="urn:microsoft.com/office/officeart/2005/8/layout/equation2"/>
    <dgm:cxn modelId="{9AC8604C-A00F-4814-9085-2AA68D2FAF97}" type="presOf" srcId="{7CA6274B-CFC6-4D1B-84AA-88CD2E4B0025}" destId="{9C771722-76B9-47CD-8D04-016E11CCF759}" srcOrd="0" destOrd="0" presId="urn:microsoft.com/office/officeart/2005/8/layout/equation2"/>
    <dgm:cxn modelId="{548AA5FE-2A04-4A5F-8AD3-06C050321B05}" type="presOf" srcId="{94A42F04-A8E0-4141-BACE-C6D981BF9419}" destId="{AEDF8146-B205-488C-8BB9-AC54A0CA3D6C}" srcOrd="0" destOrd="0" presId="urn:microsoft.com/office/officeart/2005/8/layout/equation2"/>
    <dgm:cxn modelId="{63A9262D-38EF-4E14-9450-AC3D89A57609}" srcId="{7CA6274B-CFC6-4D1B-84AA-88CD2E4B0025}" destId="{3C0BFD28-2DF6-45F5-B01E-B2866AF4A7A2}" srcOrd="2" destOrd="0" parTransId="{FB87C2FB-112C-4BC3-9859-84A9EB45EBC0}" sibTransId="{624035F6-7D74-45A7-A65C-301FF33A15A8}"/>
    <dgm:cxn modelId="{6F6E0AC4-5E79-4EA3-9919-12CF277F45D9}" type="presOf" srcId="{1DC77E34-84BE-41BA-93D7-FABA8F5FA426}" destId="{903EB8D4-6BFB-4FA7-8905-F75116930FDA}" srcOrd="1" destOrd="0" presId="urn:microsoft.com/office/officeart/2005/8/layout/equation2"/>
    <dgm:cxn modelId="{AF3FF146-2D0E-4A18-BA59-3AB681F75DCF}" type="presOf" srcId="{1DC77E34-84BE-41BA-93D7-FABA8F5FA426}" destId="{2CBEB964-F8B0-4670-985B-2E31533592C4}" srcOrd="0" destOrd="0" presId="urn:microsoft.com/office/officeart/2005/8/layout/equation2"/>
    <dgm:cxn modelId="{AE9093F6-44D5-4160-A083-6202685934D2}" type="presOf" srcId="{3C0BFD28-2DF6-45F5-B01E-B2866AF4A7A2}" destId="{EDE7515D-521E-40E9-8A55-234E6118EDD5}" srcOrd="0" destOrd="0" presId="urn:microsoft.com/office/officeart/2005/8/layout/equation2"/>
    <dgm:cxn modelId="{88157345-4F7D-4ACD-80B5-77C704DC836C}" srcId="{7CA6274B-CFC6-4D1B-84AA-88CD2E4B0025}" destId="{549FF57E-A758-4D8D-B7F0-B4608FBB1F8B}" srcOrd="1" destOrd="0" parTransId="{AE4AAAF6-F303-4230-8F61-AC346F632EA8}" sibTransId="{1DC77E34-84BE-41BA-93D7-FABA8F5FA426}"/>
    <dgm:cxn modelId="{7134E0C0-2F4C-4731-A1E5-F259FEF904F6}" type="presParOf" srcId="{9C771722-76B9-47CD-8D04-016E11CCF759}" destId="{C719D321-9403-4A0D-8130-F7CB5DFF6368}" srcOrd="0" destOrd="0" presId="urn:microsoft.com/office/officeart/2005/8/layout/equation2"/>
    <dgm:cxn modelId="{BCC11A71-5F70-4168-82DE-65423412A74C}" type="presParOf" srcId="{C719D321-9403-4A0D-8130-F7CB5DFF6368}" destId="{B43B4634-550B-45C6-9F07-FC65E503B25F}" srcOrd="0" destOrd="0" presId="urn:microsoft.com/office/officeart/2005/8/layout/equation2"/>
    <dgm:cxn modelId="{703C7622-155E-4CD9-95F7-919E111E3671}" type="presParOf" srcId="{C719D321-9403-4A0D-8130-F7CB5DFF6368}" destId="{6E5040DE-A377-4545-91DC-01508DA80FDF}" srcOrd="1" destOrd="0" presId="urn:microsoft.com/office/officeart/2005/8/layout/equation2"/>
    <dgm:cxn modelId="{CB4BA54E-8BF5-497F-A8DB-48ED3585C403}" type="presParOf" srcId="{C719D321-9403-4A0D-8130-F7CB5DFF6368}" destId="{AEDF8146-B205-488C-8BB9-AC54A0CA3D6C}" srcOrd="2" destOrd="0" presId="urn:microsoft.com/office/officeart/2005/8/layout/equation2"/>
    <dgm:cxn modelId="{EAA11D2C-EA15-4DB3-A50E-3B62F7A7C339}" type="presParOf" srcId="{C719D321-9403-4A0D-8130-F7CB5DFF6368}" destId="{D751BA02-AC10-4808-B144-2CC8FF8EB4FF}" srcOrd="3" destOrd="0" presId="urn:microsoft.com/office/officeart/2005/8/layout/equation2"/>
    <dgm:cxn modelId="{21004C79-B5C8-422E-B9BC-0BB93DEE5A9F}" type="presParOf" srcId="{C719D321-9403-4A0D-8130-F7CB5DFF6368}" destId="{FB3E4840-C3A5-45DD-9058-A7E8C6A3ABFC}" srcOrd="4" destOrd="0" presId="urn:microsoft.com/office/officeart/2005/8/layout/equation2"/>
    <dgm:cxn modelId="{88A0C709-0B25-44F8-BCDA-91A85AAD5301}" type="presParOf" srcId="{9C771722-76B9-47CD-8D04-016E11CCF759}" destId="{2CBEB964-F8B0-4670-985B-2E31533592C4}" srcOrd="1" destOrd="0" presId="urn:microsoft.com/office/officeart/2005/8/layout/equation2"/>
    <dgm:cxn modelId="{0BE9C997-5ED6-44D3-A40F-9D1F04A1CEC1}" type="presParOf" srcId="{2CBEB964-F8B0-4670-985B-2E31533592C4}" destId="{903EB8D4-6BFB-4FA7-8905-F75116930FDA}" srcOrd="0" destOrd="0" presId="urn:microsoft.com/office/officeart/2005/8/layout/equation2"/>
    <dgm:cxn modelId="{E839B695-5197-4EEC-86FE-6362FD99AAA7}" type="presParOf" srcId="{9C771722-76B9-47CD-8D04-016E11CCF759}" destId="{EDE7515D-521E-40E9-8A55-234E6118EDD5}"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57693D-8F1A-443F-974C-6E673C6C7C8A}" type="doc">
      <dgm:prSet loTypeId="urn:microsoft.com/office/officeart/2005/8/layout/hierarchy4" loCatId="hierarchy" qsTypeId="urn:microsoft.com/office/officeart/2005/8/quickstyle/simple3" qsCatId="simple" csTypeId="urn:microsoft.com/office/officeart/2005/8/colors/accent1_2#14" csCatId="accent1" phldr="1"/>
      <dgm:spPr/>
      <dgm:t>
        <a:bodyPr/>
        <a:lstStyle/>
        <a:p>
          <a:endParaRPr lang="ru-RU"/>
        </a:p>
      </dgm:t>
    </dgm:pt>
    <dgm:pt modelId="{69EC28A8-9CF6-4A84-A1DA-14F9E51B63FE}">
      <dgm:prSet/>
      <dgm:spPr/>
      <dgm:t>
        <a:bodyPr/>
        <a:lstStyle/>
        <a:p>
          <a:pPr rtl="0"/>
          <a:r>
            <a:rPr lang="kk-KZ" u="sng" dirty="0" smtClean="0"/>
            <a:t>Экономиканы  ұйымдастыру бойынша:</a:t>
          </a:r>
          <a:endParaRPr lang="ru-RU" dirty="0"/>
        </a:p>
      </dgm:t>
    </dgm:pt>
    <dgm:pt modelId="{C83E136E-3478-4D54-B9AD-6868F70E0708}" type="parTrans" cxnId="{5C65BE18-51B9-48A7-B7BE-565349CB6E90}">
      <dgm:prSet/>
      <dgm:spPr/>
      <dgm:t>
        <a:bodyPr/>
        <a:lstStyle/>
        <a:p>
          <a:endParaRPr lang="ru-RU"/>
        </a:p>
      </dgm:t>
    </dgm:pt>
    <dgm:pt modelId="{F1F80288-B1DA-4F4F-A63F-807E4D90720F}" type="sibTrans" cxnId="{5C65BE18-51B9-48A7-B7BE-565349CB6E90}">
      <dgm:prSet/>
      <dgm:spPr/>
      <dgm:t>
        <a:bodyPr/>
        <a:lstStyle/>
        <a:p>
          <a:endParaRPr lang="ru-RU"/>
        </a:p>
      </dgm:t>
    </dgm:pt>
    <dgm:pt modelId="{C7BEA067-4B2E-4FCB-AB47-2328EE68969F}">
      <dgm:prSet custT="1"/>
      <dgm:spPr/>
      <dgm:t>
        <a:bodyPr/>
        <a:lstStyle/>
        <a:p>
          <a:pPr rtl="0"/>
          <a:r>
            <a:rPr lang="kk-KZ" sz="1600" b="1" i="1" dirty="0" smtClean="0">
              <a:latin typeface="Times New Roman" pitchFamily="18" charset="0"/>
              <a:cs typeface="Times New Roman" pitchFamily="18" charset="0"/>
            </a:rPr>
            <a:t>Жабық экономика</a:t>
          </a:r>
          <a:r>
            <a:rPr lang="kk-KZ" sz="1600" b="1" dirty="0" smtClean="0">
              <a:latin typeface="Times New Roman" pitchFamily="18" charset="0"/>
              <a:cs typeface="Times New Roman" pitchFamily="18" charset="0"/>
            </a:rPr>
            <a:t> – барлық шаруашылық әрекеттер тек мемлекет  шеңберінде жүргізіледі, ішкі тұтынумен  шектеледі, шетелдермен қатынас  болмайды</a:t>
          </a:r>
          <a:r>
            <a:rPr lang="kk-KZ"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dgm:t>
    </dgm:pt>
    <dgm:pt modelId="{85D96ECB-FDDF-40A1-BD70-73D8F0BAF164}" type="parTrans" cxnId="{466383B4-9F61-4E6E-9A92-9FF0E33366F7}">
      <dgm:prSet/>
      <dgm:spPr/>
      <dgm:t>
        <a:bodyPr/>
        <a:lstStyle/>
        <a:p>
          <a:endParaRPr lang="ru-RU"/>
        </a:p>
      </dgm:t>
    </dgm:pt>
    <dgm:pt modelId="{91F3C868-15D5-4A31-BB89-82308EE954BC}" type="sibTrans" cxnId="{466383B4-9F61-4E6E-9A92-9FF0E33366F7}">
      <dgm:prSet/>
      <dgm:spPr/>
      <dgm:t>
        <a:bodyPr/>
        <a:lstStyle/>
        <a:p>
          <a:endParaRPr lang="ru-RU"/>
        </a:p>
      </dgm:t>
    </dgm:pt>
    <dgm:pt modelId="{BFAE1B5E-D15A-45D3-9D21-F35846330AF5}">
      <dgm:prSet custT="1"/>
      <dgm:spPr/>
      <dgm:t>
        <a:bodyPr/>
        <a:lstStyle/>
        <a:p>
          <a:pPr rtl="0"/>
          <a:r>
            <a:rPr lang="kk-KZ" sz="1600" b="1" i="1" dirty="0" smtClean="0">
              <a:latin typeface="Times New Roman" pitchFamily="18" charset="0"/>
              <a:cs typeface="Times New Roman" pitchFamily="18" charset="0"/>
            </a:rPr>
            <a:t>Ашық экономика</a:t>
          </a:r>
          <a:r>
            <a:rPr lang="kk-KZ" sz="1600" b="1" dirty="0" smtClean="0">
              <a:latin typeface="Times New Roman" pitchFamily="18" charset="0"/>
              <a:cs typeface="Times New Roman" pitchFamily="18" charset="0"/>
            </a:rPr>
            <a:t>– халықаралық экономикалық қатынастар жүйесіне экономика  белсенді түрде қатысады, ұлттық валюта мен қатар шетелдік валюта қолданылады.</a:t>
          </a:r>
          <a:endParaRPr lang="ru-RU" sz="1600" b="1" dirty="0">
            <a:latin typeface="Times New Roman" pitchFamily="18" charset="0"/>
            <a:cs typeface="Times New Roman" pitchFamily="18" charset="0"/>
          </a:endParaRPr>
        </a:p>
      </dgm:t>
    </dgm:pt>
    <dgm:pt modelId="{C2BAC091-8351-4511-ACE7-F943D20B6050}" type="parTrans" cxnId="{15ED3BAD-3042-4456-9A14-49A458BC7DCA}">
      <dgm:prSet/>
      <dgm:spPr/>
      <dgm:t>
        <a:bodyPr/>
        <a:lstStyle/>
        <a:p>
          <a:endParaRPr lang="ru-RU"/>
        </a:p>
      </dgm:t>
    </dgm:pt>
    <dgm:pt modelId="{8E904F95-9F0D-48E3-B974-CC8895D5268D}" type="sibTrans" cxnId="{15ED3BAD-3042-4456-9A14-49A458BC7DCA}">
      <dgm:prSet/>
      <dgm:spPr/>
      <dgm:t>
        <a:bodyPr/>
        <a:lstStyle/>
        <a:p>
          <a:endParaRPr lang="ru-RU"/>
        </a:p>
      </dgm:t>
    </dgm:pt>
    <dgm:pt modelId="{A2875F19-32AD-4825-9009-F9E0F7F6C2F7}">
      <dgm:prSet/>
      <dgm:spPr/>
      <dgm:t>
        <a:bodyPr/>
        <a:lstStyle/>
        <a:p>
          <a:pPr rtl="0"/>
          <a:r>
            <a:rPr lang="kk-KZ" u="sng" dirty="0" smtClean="0"/>
            <a:t>Меншік қатынастарының формалары бойынша:</a:t>
          </a:r>
          <a:endParaRPr lang="ru-RU" dirty="0"/>
        </a:p>
      </dgm:t>
    </dgm:pt>
    <dgm:pt modelId="{89DB2CC8-A645-439C-971E-666B4803DCA1}" type="parTrans" cxnId="{4D5BCE2C-6237-4656-9B64-4FC6ED072D11}">
      <dgm:prSet/>
      <dgm:spPr/>
      <dgm:t>
        <a:bodyPr/>
        <a:lstStyle/>
        <a:p>
          <a:endParaRPr lang="ru-RU"/>
        </a:p>
      </dgm:t>
    </dgm:pt>
    <dgm:pt modelId="{0F86FE02-3A8E-415B-A215-F3D2C24B12DD}" type="sibTrans" cxnId="{4D5BCE2C-6237-4656-9B64-4FC6ED072D11}">
      <dgm:prSet/>
      <dgm:spPr/>
      <dgm:t>
        <a:bodyPr/>
        <a:lstStyle/>
        <a:p>
          <a:endParaRPr lang="ru-RU"/>
        </a:p>
      </dgm:t>
    </dgm:pt>
    <dgm:pt modelId="{0C2F2579-2EFB-488C-B28F-D7977FFC6770}">
      <dgm:prSet custT="1"/>
      <dgm:spPr/>
      <dgm:t>
        <a:bodyPr/>
        <a:lstStyle/>
        <a:p>
          <a:pPr rtl="0"/>
          <a:r>
            <a:rPr lang="kk-KZ" sz="1800" b="1" dirty="0" smtClean="0">
              <a:latin typeface="Times New Roman" pitchFamily="18" charset="0"/>
              <a:cs typeface="Times New Roman" pitchFamily="18" charset="0"/>
            </a:rPr>
            <a:t>Дәстүрлі жүйе – ұрпақтан ұрпаққа  жалғасып отырған дәстүр мен салт бойынша  қатынастар қалыптасады. </a:t>
          </a:r>
          <a:endParaRPr lang="ru-RU" sz="1800" b="1" dirty="0">
            <a:latin typeface="Times New Roman" pitchFamily="18" charset="0"/>
            <a:cs typeface="Times New Roman" pitchFamily="18" charset="0"/>
          </a:endParaRPr>
        </a:p>
      </dgm:t>
    </dgm:pt>
    <dgm:pt modelId="{97DE72A2-9EDD-46CA-B5EE-315C773DA396}" type="parTrans" cxnId="{C6969A95-174F-468E-AAF4-12CB6EDE8F43}">
      <dgm:prSet/>
      <dgm:spPr/>
      <dgm:t>
        <a:bodyPr/>
        <a:lstStyle/>
        <a:p>
          <a:endParaRPr lang="ru-RU"/>
        </a:p>
      </dgm:t>
    </dgm:pt>
    <dgm:pt modelId="{AAC46EDC-F46A-40F3-8081-CE70C10CDA34}" type="sibTrans" cxnId="{C6969A95-174F-468E-AAF4-12CB6EDE8F43}">
      <dgm:prSet/>
      <dgm:spPr/>
      <dgm:t>
        <a:bodyPr/>
        <a:lstStyle/>
        <a:p>
          <a:endParaRPr lang="ru-RU"/>
        </a:p>
      </dgm:t>
    </dgm:pt>
    <dgm:pt modelId="{085B9CE1-429D-44D4-892D-C9CF377463E2}">
      <dgm:prSet custT="1"/>
      <dgm:spPr/>
      <dgm:t>
        <a:bodyPr/>
        <a:lstStyle/>
        <a:p>
          <a:pPr rtl="0"/>
          <a:r>
            <a:rPr lang="kk-KZ" sz="1600" b="1" dirty="0" smtClean="0">
              <a:latin typeface="Times New Roman" pitchFamily="18" charset="0"/>
              <a:cs typeface="Times New Roman" pitchFamily="18" charset="0"/>
            </a:rPr>
            <a:t>Әкімшілік - әміршілік экономика орталықтанған жоспарлау  барлық ресурстар мен  өндіріс факторлары мемлекеттің қолында, мемлекеттік  меншіктің  үстемділігі жүргізіледі.</a:t>
          </a:r>
          <a:endParaRPr lang="ru-RU" sz="1600" b="1" dirty="0">
            <a:latin typeface="Times New Roman" pitchFamily="18" charset="0"/>
            <a:cs typeface="Times New Roman" pitchFamily="18" charset="0"/>
          </a:endParaRPr>
        </a:p>
      </dgm:t>
    </dgm:pt>
    <dgm:pt modelId="{A0BE13FB-8A2D-435E-A8CF-2FDEF31F8681}" type="parTrans" cxnId="{6011A719-7D12-4A2E-AB59-C9B0626D5838}">
      <dgm:prSet/>
      <dgm:spPr/>
      <dgm:t>
        <a:bodyPr/>
        <a:lstStyle/>
        <a:p>
          <a:endParaRPr lang="ru-RU"/>
        </a:p>
      </dgm:t>
    </dgm:pt>
    <dgm:pt modelId="{5EC647AC-D44C-4F6B-9178-90A3A619C94E}" type="sibTrans" cxnId="{6011A719-7D12-4A2E-AB59-C9B0626D5838}">
      <dgm:prSet/>
      <dgm:spPr/>
      <dgm:t>
        <a:bodyPr/>
        <a:lstStyle/>
        <a:p>
          <a:endParaRPr lang="ru-RU"/>
        </a:p>
      </dgm:t>
    </dgm:pt>
    <dgm:pt modelId="{0F8D1745-4A5B-443D-AB84-7359E81D5B31}">
      <dgm:prSet custT="1"/>
      <dgm:spPr/>
      <dgm:t>
        <a:bodyPr/>
        <a:lstStyle/>
        <a:p>
          <a:pPr rtl="0"/>
          <a:r>
            <a:rPr lang="kk-KZ" sz="1800" b="1" i="1" dirty="0" smtClean="0">
              <a:latin typeface="Times New Roman" pitchFamily="18" charset="0"/>
              <a:cs typeface="Times New Roman" pitchFamily="18" charset="0"/>
            </a:rPr>
            <a:t>Нарықтық экономика</a:t>
          </a:r>
          <a:r>
            <a:rPr lang="kk-KZ" sz="1800" b="1" dirty="0" smtClean="0">
              <a:latin typeface="Times New Roman" pitchFamily="18" charset="0"/>
              <a:cs typeface="Times New Roman" pitchFamily="18" charset="0"/>
            </a:rPr>
            <a:t> -  жеке меншікке, бәсекеге негізделеді.</a:t>
          </a:r>
          <a:endParaRPr lang="ru-RU" sz="1800" b="1" dirty="0">
            <a:latin typeface="Times New Roman" pitchFamily="18" charset="0"/>
            <a:cs typeface="Times New Roman" pitchFamily="18" charset="0"/>
          </a:endParaRPr>
        </a:p>
      </dgm:t>
    </dgm:pt>
    <dgm:pt modelId="{914B9B55-65B9-4179-A890-0D48EB655478}" type="parTrans" cxnId="{1B1C768B-769E-4F3C-8572-C75E6462A8EF}">
      <dgm:prSet/>
      <dgm:spPr/>
      <dgm:t>
        <a:bodyPr/>
        <a:lstStyle/>
        <a:p>
          <a:endParaRPr lang="ru-RU"/>
        </a:p>
      </dgm:t>
    </dgm:pt>
    <dgm:pt modelId="{3EBC46CD-AAB4-4C6B-ADCD-9CBCE49D301B}" type="sibTrans" cxnId="{1B1C768B-769E-4F3C-8572-C75E6462A8EF}">
      <dgm:prSet/>
      <dgm:spPr/>
      <dgm:t>
        <a:bodyPr/>
        <a:lstStyle/>
        <a:p>
          <a:endParaRPr lang="ru-RU"/>
        </a:p>
      </dgm:t>
    </dgm:pt>
    <dgm:pt modelId="{8A781E69-6E42-4F71-ADF6-D19F870D1B5C}">
      <dgm:prSet custT="1"/>
      <dgm:spPr/>
      <dgm:t>
        <a:bodyPr/>
        <a:lstStyle/>
        <a:p>
          <a:pPr rtl="0"/>
          <a:r>
            <a:rPr lang="kk-KZ" sz="1800" b="1" i="1" dirty="0" smtClean="0">
              <a:latin typeface="Times New Roman" pitchFamily="18" charset="0"/>
              <a:cs typeface="Times New Roman" pitchFamily="18" charset="0"/>
            </a:rPr>
            <a:t>Аралас экономика</a:t>
          </a:r>
          <a:r>
            <a:rPr lang="kk-KZ" sz="1800" b="1" dirty="0" smtClean="0">
              <a:latin typeface="Times New Roman" pitchFamily="18" charset="0"/>
              <a:cs typeface="Times New Roman" pitchFamily="18" charset="0"/>
            </a:rPr>
            <a:t> – мемлекет пен нарық  механизмдерінің  араласуы арқылы экономиканы реттеу жүзеге асады.</a:t>
          </a:r>
          <a:endParaRPr lang="ru-RU" sz="1800" b="1" dirty="0">
            <a:latin typeface="Times New Roman" pitchFamily="18" charset="0"/>
            <a:cs typeface="Times New Roman" pitchFamily="18" charset="0"/>
          </a:endParaRPr>
        </a:p>
      </dgm:t>
    </dgm:pt>
    <dgm:pt modelId="{8959C64D-ACA1-4A29-AF39-81E3ABBEC50E}" type="parTrans" cxnId="{F3EFC3E7-A2D3-4CDC-8614-7DB81AD34CE3}">
      <dgm:prSet/>
      <dgm:spPr/>
      <dgm:t>
        <a:bodyPr/>
        <a:lstStyle/>
        <a:p>
          <a:endParaRPr lang="ru-RU"/>
        </a:p>
      </dgm:t>
    </dgm:pt>
    <dgm:pt modelId="{8FEA0B12-242E-499C-A1C8-425FABBDC479}" type="sibTrans" cxnId="{F3EFC3E7-A2D3-4CDC-8614-7DB81AD34CE3}">
      <dgm:prSet/>
      <dgm:spPr/>
      <dgm:t>
        <a:bodyPr/>
        <a:lstStyle/>
        <a:p>
          <a:endParaRPr lang="ru-RU"/>
        </a:p>
      </dgm:t>
    </dgm:pt>
    <dgm:pt modelId="{B1C66E7F-8681-41C1-A5BE-DF7491AAA270}" type="pres">
      <dgm:prSet presAssocID="{7C57693D-8F1A-443F-974C-6E673C6C7C8A}" presName="Name0" presStyleCnt="0">
        <dgm:presLayoutVars>
          <dgm:chPref val="1"/>
          <dgm:dir/>
          <dgm:animOne val="branch"/>
          <dgm:animLvl val="lvl"/>
          <dgm:resizeHandles/>
        </dgm:presLayoutVars>
      </dgm:prSet>
      <dgm:spPr/>
      <dgm:t>
        <a:bodyPr/>
        <a:lstStyle/>
        <a:p>
          <a:endParaRPr lang="ru-RU"/>
        </a:p>
      </dgm:t>
    </dgm:pt>
    <dgm:pt modelId="{92AEB22F-92A1-4AC5-BFD7-80F7E8E6C057}" type="pres">
      <dgm:prSet presAssocID="{69EC28A8-9CF6-4A84-A1DA-14F9E51B63FE}" presName="vertOne" presStyleCnt="0"/>
      <dgm:spPr/>
    </dgm:pt>
    <dgm:pt modelId="{E5F14606-6E79-4C5D-9048-C28997FC25C3}" type="pres">
      <dgm:prSet presAssocID="{69EC28A8-9CF6-4A84-A1DA-14F9E51B63FE}" presName="txOne" presStyleLbl="node0" presStyleIdx="0" presStyleCnt="2" custScaleY="33836">
        <dgm:presLayoutVars>
          <dgm:chPref val="3"/>
        </dgm:presLayoutVars>
      </dgm:prSet>
      <dgm:spPr/>
      <dgm:t>
        <a:bodyPr/>
        <a:lstStyle/>
        <a:p>
          <a:endParaRPr lang="ru-RU"/>
        </a:p>
      </dgm:t>
    </dgm:pt>
    <dgm:pt modelId="{8D267413-C2E8-42D6-A86D-3ACF5E2F1494}" type="pres">
      <dgm:prSet presAssocID="{69EC28A8-9CF6-4A84-A1DA-14F9E51B63FE}" presName="parTransOne" presStyleCnt="0"/>
      <dgm:spPr/>
    </dgm:pt>
    <dgm:pt modelId="{EAA0BA98-6CB3-499D-A1A6-10822DF563BE}" type="pres">
      <dgm:prSet presAssocID="{69EC28A8-9CF6-4A84-A1DA-14F9E51B63FE}" presName="horzOne" presStyleCnt="0"/>
      <dgm:spPr/>
    </dgm:pt>
    <dgm:pt modelId="{4623C1EB-E412-44C2-998E-5AC6F76BC941}" type="pres">
      <dgm:prSet presAssocID="{C7BEA067-4B2E-4FCB-AB47-2328EE68969F}" presName="vertTwo" presStyleCnt="0"/>
      <dgm:spPr/>
    </dgm:pt>
    <dgm:pt modelId="{160376E3-67E6-4665-91E8-FC45A65FBAA2}" type="pres">
      <dgm:prSet presAssocID="{C7BEA067-4B2E-4FCB-AB47-2328EE68969F}" presName="txTwo" presStyleLbl="node2" presStyleIdx="0" presStyleCnt="6">
        <dgm:presLayoutVars>
          <dgm:chPref val="3"/>
        </dgm:presLayoutVars>
      </dgm:prSet>
      <dgm:spPr/>
      <dgm:t>
        <a:bodyPr/>
        <a:lstStyle/>
        <a:p>
          <a:endParaRPr lang="ru-RU"/>
        </a:p>
      </dgm:t>
    </dgm:pt>
    <dgm:pt modelId="{D2281484-C2F3-40F3-A52B-231FA22B87C6}" type="pres">
      <dgm:prSet presAssocID="{C7BEA067-4B2E-4FCB-AB47-2328EE68969F}" presName="horzTwo" presStyleCnt="0"/>
      <dgm:spPr/>
    </dgm:pt>
    <dgm:pt modelId="{1D2F7CF8-9D53-4F5E-A418-96A88DA60B0C}" type="pres">
      <dgm:prSet presAssocID="{91F3C868-15D5-4A31-BB89-82308EE954BC}" presName="sibSpaceTwo" presStyleCnt="0"/>
      <dgm:spPr/>
    </dgm:pt>
    <dgm:pt modelId="{3060AE3B-8EFB-4886-9556-EE0D7BE9B479}" type="pres">
      <dgm:prSet presAssocID="{BFAE1B5E-D15A-45D3-9D21-F35846330AF5}" presName="vertTwo" presStyleCnt="0"/>
      <dgm:spPr/>
    </dgm:pt>
    <dgm:pt modelId="{35F0F562-3B04-4767-8CF3-BE5848888D51}" type="pres">
      <dgm:prSet presAssocID="{BFAE1B5E-D15A-45D3-9D21-F35846330AF5}" presName="txTwo" presStyleLbl="node2" presStyleIdx="1" presStyleCnt="6">
        <dgm:presLayoutVars>
          <dgm:chPref val="3"/>
        </dgm:presLayoutVars>
      </dgm:prSet>
      <dgm:spPr/>
      <dgm:t>
        <a:bodyPr/>
        <a:lstStyle/>
        <a:p>
          <a:endParaRPr lang="ru-RU"/>
        </a:p>
      </dgm:t>
    </dgm:pt>
    <dgm:pt modelId="{D4C22AE6-29D2-4856-8EA9-5C3B5ED96523}" type="pres">
      <dgm:prSet presAssocID="{BFAE1B5E-D15A-45D3-9D21-F35846330AF5}" presName="horzTwo" presStyleCnt="0"/>
      <dgm:spPr/>
    </dgm:pt>
    <dgm:pt modelId="{0A4BCA9B-3E22-4C12-B1F7-7EF245F855D0}" type="pres">
      <dgm:prSet presAssocID="{F1F80288-B1DA-4F4F-A63F-807E4D90720F}" presName="sibSpaceOne" presStyleCnt="0"/>
      <dgm:spPr/>
    </dgm:pt>
    <dgm:pt modelId="{EF4E8147-E04E-4811-BA26-BC9D9389FDA6}" type="pres">
      <dgm:prSet presAssocID="{A2875F19-32AD-4825-9009-F9E0F7F6C2F7}" presName="vertOne" presStyleCnt="0"/>
      <dgm:spPr/>
    </dgm:pt>
    <dgm:pt modelId="{CEE021D4-90C8-49D9-9FD6-36357A9531D3}" type="pres">
      <dgm:prSet presAssocID="{A2875F19-32AD-4825-9009-F9E0F7F6C2F7}" presName="txOne" presStyleLbl="node0" presStyleIdx="1" presStyleCnt="2" custScaleY="33430">
        <dgm:presLayoutVars>
          <dgm:chPref val="3"/>
        </dgm:presLayoutVars>
      </dgm:prSet>
      <dgm:spPr/>
      <dgm:t>
        <a:bodyPr/>
        <a:lstStyle/>
        <a:p>
          <a:endParaRPr lang="ru-RU"/>
        </a:p>
      </dgm:t>
    </dgm:pt>
    <dgm:pt modelId="{7C923B21-BEE5-4A34-B67D-DB2A128354B2}" type="pres">
      <dgm:prSet presAssocID="{A2875F19-32AD-4825-9009-F9E0F7F6C2F7}" presName="parTransOne" presStyleCnt="0"/>
      <dgm:spPr/>
    </dgm:pt>
    <dgm:pt modelId="{717DF19B-2696-4A58-B6FE-3A4D99B20946}" type="pres">
      <dgm:prSet presAssocID="{A2875F19-32AD-4825-9009-F9E0F7F6C2F7}" presName="horzOne" presStyleCnt="0"/>
      <dgm:spPr/>
    </dgm:pt>
    <dgm:pt modelId="{D362F344-E4F1-456C-BB30-98BE546F7EDE}" type="pres">
      <dgm:prSet presAssocID="{0C2F2579-2EFB-488C-B28F-D7977FFC6770}" presName="vertTwo" presStyleCnt="0"/>
      <dgm:spPr/>
    </dgm:pt>
    <dgm:pt modelId="{B69DCE9D-F481-420E-9D64-FD897095451F}" type="pres">
      <dgm:prSet presAssocID="{0C2F2579-2EFB-488C-B28F-D7977FFC6770}" presName="txTwo" presStyleLbl="node2" presStyleIdx="2" presStyleCnt="6">
        <dgm:presLayoutVars>
          <dgm:chPref val="3"/>
        </dgm:presLayoutVars>
      </dgm:prSet>
      <dgm:spPr/>
      <dgm:t>
        <a:bodyPr/>
        <a:lstStyle/>
        <a:p>
          <a:endParaRPr lang="ru-RU"/>
        </a:p>
      </dgm:t>
    </dgm:pt>
    <dgm:pt modelId="{319B1C01-A202-48D4-A5E3-3184290B9602}" type="pres">
      <dgm:prSet presAssocID="{0C2F2579-2EFB-488C-B28F-D7977FFC6770}" presName="horzTwo" presStyleCnt="0"/>
      <dgm:spPr/>
    </dgm:pt>
    <dgm:pt modelId="{DCB5FE04-FBC3-4A1A-90AF-CE584BB6132E}" type="pres">
      <dgm:prSet presAssocID="{AAC46EDC-F46A-40F3-8081-CE70C10CDA34}" presName="sibSpaceTwo" presStyleCnt="0"/>
      <dgm:spPr/>
    </dgm:pt>
    <dgm:pt modelId="{E3C1FC0C-6A1D-4536-AA18-3820663F0697}" type="pres">
      <dgm:prSet presAssocID="{085B9CE1-429D-44D4-892D-C9CF377463E2}" presName="vertTwo" presStyleCnt="0"/>
      <dgm:spPr/>
    </dgm:pt>
    <dgm:pt modelId="{B3A1C9AA-E48D-4872-8296-843138C809E4}" type="pres">
      <dgm:prSet presAssocID="{085B9CE1-429D-44D4-892D-C9CF377463E2}" presName="txTwo" presStyleLbl="node2" presStyleIdx="3" presStyleCnt="6">
        <dgm:presLayoutVars>
          <dgm:chPref val="3"/>
        </dgm:presLayoutVars>
      </dgm:prSet>
      <dgm:spPr/>
      <dgm:t>
        <a:bodyPr/>
        <a:lstStyle/>
        <a:p>
          <a:endParaRPr lang="ru-RU"/>
        </a:p>
      </dgm:t>
    </dgm:pt>
    <dgm:pt modelId="{3112D09F-C3CA-4E8D-B3E9-D7008A36FE34}" type="pres">
      <dgm:prSet presAssocID="{085B9CE1-429D-44D4-892D-C9CF377463E2}" presName="horzTwo" presStyleCnt="0"/>
      <dgm:spPr/>
    </dgm:pt>
    <dgm:pt modelId="{723C32A8-E1BC-4974-B3F7-6904FE24A803}" type="pres">
      <dgm:prSet presAssocID="{5EC647AC-D44C-4F6B-9178-90A3A619C94E}" presName="sibSpaceTwo" presStyleCnt="0"/>
      <dgm:spPr/>
    </dgm:pt>
    <dgm:pt modelId="{11E1E517-B5B3-4326-ACEC-132B87EA3DEA}" type="pres">
      <dgm:prSet presAssocID="{0F8D1745-4A5B-443D-AB84-7359E81D5B31}" presName="vertTwo" presStyleCnt="0"/>
      <dgm:spPr/>
    </dgm:pt>
    <dgm:pt modelId="{9CF948BB-423B-4DD2-AAC6-4220A2CF5260}" type="pres">
      <dgm:prSet presAssocID="{0F8D1745-4A5B-443D-AB84-7359E81D5B31}" presName="txTwo" presStyleLbl="node2" presStyleIdx="4" presStyleCnt="6" custScaleX="78473">
        <dgm:presLayoutVars>
          <dgm:chPref val="3"/>
        </dgm:presLayoutVars>
      </dgm:prSet>
      <dgm:spPr/>
      <dgm:t>
        <a:bodyPr/>
        <a:lstStyle/>
        <a:p>
          <a:endParaRPr lang="ru-RU"/>
        </a:p>
      </dgm:t>
    </dgm:pt>
    <dgm:pt modelId="{73DCC169-5FEA-4453-9630-06789C36B2BA}" type="pres">
      <dgm:prSet presAssocID="{0F8D1745-4A5B-443D-AB84-7359E81D5B31}" presName="horzTwo" presStyleCnt="0"/>
      <dgm:spPr/>
    </dgm:pt>
    <dgm:pt modelId="{1B2C11B2-6DE5-4D57-808A-62C2B77150C1}" type="pres">
      <dgm:prSet presAssocID="{3EBC46CD-AAB4-4C6B-ADCD-9CBCE49D301B}" presName="sibSpaceTwo" presStyleCnt="0"/>
      <dgm:spPr/>
    </dgm:pt>
    <dgm:pt modelId="{97D69D58-6584-4C5A-8C88-25E53DC002FE}" type="pres">
      <dgm:prSet presAssocID="{8A781E69-6E42-4F71-ADF6-D19F870D1B5C}" presName="vertTwo" presStyleCnt="0"/>
      <dgm:spPr/>
    </dgm:pt>
    <dgm:pt modelId="{285E7809-984D-4F14-8720-93CAE09472CA}" type="pres">
      <dgm:prSet presAssocID="{8A781E69-6E42-4F71-ADF6-D19F870D1B5C}" presName="txTwo" presStyleLbl="node2" presStyleIdx="5" presStyleCnt="6">
        <dgm:presLayoutVars>
          <dgm:chPref val="3"/>
        </dgm:presLayoutVars>
      </dgm:prSet>
      <dgm:spPr/>
      <dgm:t>
        <a:bodyPr/>
        <a:lstStyle/>
        <a:p>
          <a:endParaRPr lang="ru-RU"/>
        </a:p>
      </dgm:t>
    </dgm:pt>
    <dgm:pt modelId="{6E433B7D-CD43-457D-84DA-CF7906CB064F}" type="pres">
      <dgm:prSet presAssocID="{8A781E69-6E42-4F71-ADF6-D19F870D1B5C}" presName="horzTwo" presStyleCnt="0"/>
      <dgm:spPr/>
    </dgm:pt>
  </dgm:ptLst>
  <dgm:cxnLst>
    <dgm:cxn modelId="{CBCF6457-FC52-43A9-8709-F305215BBFD0}" type="presOf" srcId="{7C57693D-8F1A-443F-974C-6E673C6C7C8A}" destId="{B1C66E7F-8681-41C1-A5BE-DF7491AAA270}" srcOrd="0" destOrd="0" presId="urn:microsoft.com/office/officeart/2005/8/layout/hierarchy4"/>
    <dgm:cxn modelId="{6011A719-7D12-4A2E-AB59-C9B0626D5838}" srcId="{A2875F19-32AD-4825-9009-F9E0F7F6C2F7}" destId="{085B9CE1-429D-44D4-892D-C9CF377463E2}" srcOrd="1" destOrd="0" parTransId="{A0BE13FB-8A2D-435E-A8CF-2FDEF31F8681}" sibTransId="{5EC647AC-D44C-4F6B-9178-90A3A619C94E}"/>
    <dgm:cxn modelId="{5C65BE18-51B9-48A7-B7BE-565349CB6E90}" srcId="{7C57693D-8F1A-443F-974C-6E673C6C7C8A}" destId="{69EC28A8-9CF6-4A84-A1DA-14F9E51B63FE}" srcOrd="0" destOrd="0" parTransId="{C83E136E-3478-4D54-B9AD-6868F70E0708}" sibTransId="{F1F80288-B1DA-4F4F-A63F-807E4D90720F}"/>
    <dgm:cxn modelId="{C6969A95-174F-468E-AAF4-12CB6EDE8F43}" srcId="{A2875F19-32AD-4825-9009-F9E0F7F6C2F7}" destId="{0C2F2579-2EFB-488C-B28F-D7977FFC6770}" srcOrd="0" destOrd="0" parTransId="{97DE72A2-9EDD-46CA-B5EE-315C773DA396}" sibTransId="{AAC46EDC-F46A-40F3-8081-CE70C10CDA34}"/>
    <dgm:cxn modelId="{4D5BCE2C-6237-4656-9B64-4FC6ED072D11}" srcId="{7C57693D-8F1A-443F-974C-6E673C6C7C8A}" destId="{A2875F19-32AD-4825-9009-F9E0F7F6C2F7}" srcOrd="1" destOrd="0" parTransId="{89DB2CC8-A645-439C-971E-666B4803DCA1}" sibTransId="{0F86FE02-3A8E-415B-A215-F3D2C24B12DD}"/>
    <dgm:cxn modelId="{1B1C768B-769E-4F3C-8572-C75E6462A8EF}" srcId="{A2875F19-32AD-4825-9009-F9E0F7F6C2F7}" destId="{0F8D1745-4A5B-443D-AB84-7359E81D5B31}" srcOrd="2" destOrd="0" parTransId="{914B9B55-65B9-4179-A890-0D48EB655478}" sibTransId="{3EBC46CD-AAB4-4C6B-ADCD-9CBCE49D301B}"/>
    <dgm:cxn modelId="{527454CC-5856-4A01-9307-03BAB3E0F881}" type="presOf" srcId="{69EC28A8-9CF6-4A84-A1DA-14F9E51B63FE}" destId="{E5F14606-6E79-4C5D-9048-C28997FC25C3}" srcOrd="0" destOrd="0" presId="urn:microsoft.com/office/officeart/2005/8/layout/hierarchy4"/>
    <dgm:cxn modelId="{AC5EC77C-E34C-4753-8981-E1A4A4924709}" type="presOf" srcId="{085B9CE1-429D-44D4-892D-C9CF377463E2}" destId="{B3A1C9AA-E48D-4872-8296-843138C809E4}" srcOrd="0" destOrd="0" presId="urn:microsoft.com/office/officeart/2005/8/layout/hierarchy4"/>
    <dgm:cxn modelId="{15ED3BAD-3042-4456-9A14-49A458BC7DCA}" srcId="{69EC28A8-9CF6-4A84-A1DA-14F9E51B63FE}" destId="{BFAE1B5E-D15A-45D3-9D21-F35846330AF5}" srcOrd="1" destOrd="0" parTransId="{C2BAC091-8351-4511-ACE7-F943D20B6050}" sibTransId="{8E904F95-9F0D-48E3-B974-CC8895D5268D}"/>
    <dgm:cxn modelId="{F95B27CE-A82E-45BC-AF4B-587AD5471206}" type="presOf" srcId="{0C2F2579-2EFB-488C-B28F-D7977FFC6770}" destId="{B69DCE9D-F481-420E-9D64-FD897095451F}" srcOrd="0" destOrd="0" presId="urn:microsoft.com/office/officeart/2005/8/layout/hierarchy4"/>
    <dgm:cxn modelId="{B628C456-4681-40EB-B927-A7A78E67AD49}" type="presOf" srcId="{8A781E69-6E42-4F71-ADF6-D19F870D1B5C}" destId="{285E7809-984D-4F14-8720-93CAE09472CA}" srcOrd="0" destOrd="0" presId="urn:microsoft.com/office/officeart/2005/8/layout/hierarchy4"/>
    <dgm:cxn modelId="{466383B4-9F61-4E6E-9A92-9FF0E33366F7}" srcId="{69EC28A8-9CF6-4A84-A1DA-14F9E51B63FE}" destId="{C7BEA067-4B2E-4FCB-AB47-2328EE68969F}" srcOrd="0" destOrd="0" parTransId="{85D96ECB-FDDF-40A1-BD70-73D8F0BAF164}" sibTransId="{91F3C868-15D5-4A31-BB89-82308EE954BC}"/>
    <dgm:cxn modelId="{C2A1563D-2055-4EA3-9103-91E0952A748A}" type="presOf" srcId="{0F8D1745-4A5B-443D-AB84-7359E81D5B31}" destId="{9CF948BB-423B-4DD2-AAC6-4220A2CF5260}" srcOrd="0" destOrd="0" presId="urn:microsoft.com/office/officeart/2005/8/layout/hierarchy4"/>
    <dgm:cxn modelId="{CF1220C7-B642-41B9-948D-86431209A446}" type="presOf" srcId="{C7BEA067-4B2E-4FCB-AB47-2328EE68969F}" destId="{160376E3-67E6-4665-91E8-FC45A65FBAA2}" srcOrd="0" destOrd="0" presId="urn:microsoft.com/office/officeart/2005/8/layout/hierarchy4"/>
    <dgm:cxn modelId="{E400DE46-7841-4549-816D-1A8BAD26C952}" type="presOf" srcId="{BFAE1B5E-D15A-45D3-9D21-F35846330AF5}" destId="{35F0F562-3B04-4767-8CF3-BE5848888D51}" srcOrd="0" destOrd="0" presId="urn:microsoft.com/office/officeart/2005/8/layout/hierarchy4"/>
    <dgm:cxn modelId="{F3EFC3E7-A2D3-4CDC-8614-7DB81AD34CE3}" srcId="{A2875F19-32AD-4825-9009-F9E0F7F6C2F7}" destId="{8A781E69-6E42-4F71-ADF6-D19F870D1B5C}" srcOrd="3" destOrd="0" parTransId="{8959C64D-ACA1-4A29-AF39-81E3ABBEC50E}" sibTransId="{8FEA0B12-242E-499C-A1C8-425FABBDC479}"/>
    <dgm:cxn modelId="{9CF0C660-1EAA-467C-8294-39B10532AE53}" type="presOf" srcId="{A2875F19-32AD-4825-9009-F9E0F7F6C2F7}" destId="{CEE021D4-90C8-49D9-9FD6-36357A9531D3}" srcOrd="0" destOrd="0" presId="urn:microsoft.com/office/officeart/2005/8/layout/hierarchy4"/>
    <dgm:cxn modelId="{2B3D1857-9A6D-4369-A145-5077FCE074D6}" type="presParOf" srcId="{B1C66E7F-8681-41C1-A5BE-DF7491AAA270}" destId="{92AEB22F-92A1-4AC5-BFD7-80F7E8E6C057}" srcOrd="0" destOrd="0" presId="urn:microsoft.com/office/officeart/2005/8/layout/hierarchy4"/>
    <dgm:cxn modelId="{91696747-D110-4D7A-92AE-7A08EA9778A9}" type="presParOf" srcId="{92AEB22F-92A1-4AC5-BFD7-80F7E8E6C057}" destId="{E5F14606-6E79-4C5D-9048-C28997FC25C3}" srcOrd="0" destOrd="0" presId="urn:microsoft.com/office/officeart/2005/8/layout/hierarchy4"/>
    <dgm:cxn modelId="{752DB60B-C652-4EA7-948A-43ECE05A742B}" type="presParOf" srcId="{92AEB22F-92A1-4AC5-BFD7-80F7E8E6C057}" destId="{8D267413-C2E8-42D6-A86D-3ACF5E2F1494}" srcOrd="1" destOrd="0" presId="urn:microsoft.com/office/officeart/2005/8/layout/hierarchy4"/>
    <dgm:cxn modelId="{3F6FCFA4-F415-40BA-A54D-3FC6156B2A7E}" type="presParOf" srcId="{92AEB22F-92A1-4AC5-BFD7-80F7E8E6C057}" destId="{EAA0BA98-6CB3-499D-A1A6-10822DF563BE}" srcOrd="2" destOrd="0" presId="urn:microsoft.com/office/officeart/2005/8/layout/hierarchy4"/>
    <dgm:cxn modelId="{AB0C6613-D53C-47BE-8897-40C74E50D45C}" type="presParOf" srcId="{EAA0BA98-6CB3-499D-A1A6-10822DF563BE}" destId="{4623C1EB-E412-44C2-998E-5AC6F76BC941}" srcOrd="0" destOrd="0" presId="urn:microsoft.com/office/officeart/2005/8/layout/hierarchy4"/>
    <dgm:cxn modelId="{878E809D-D6C1-4AB3-9D7C-240B1700FEDF}" type="presParOf" srcId="{4623C1EB-E412-44C2-998E-5AC6F76BC941}" destId="{160376E3-67E6-4665-91E8-FC45A65FBAA2}" srcOrd="0" destOrd="0" presId="urn:microsoft.com/office/officeart/2005/8/layout/hierarchy4"/>
    <dgm:cxn modelId="{BC94A508-2831-4856-885A-9C4AE2C04305}" type="presParOf" srcId="{4623C1EB-E412-44C2-998E-5AC6F76BC941}" destId="{D2281484-C2F3-40F3-A52B-231FA22B87C6}" srcOrd="1" destOrd="0" presId="urn:microsoft.com/office/officeart/2005/8/layout/hierarchy4"/>
    <dgm:cxn modelId="{648513C7-9656-4AD0-AED6-C97140647DD4}" type="presParOf" srcId="{EAA0BA98-6CB3-499D-A1A6-10822DF563BE}" destId="{1D2F7CF8-9D53-4F5E-A418-96A88DA60B0C}" srcOrd="1" destOrd="0" presId="urn:microsoft.com/office/officeart/2005/8/layout/hierarchy4"/>
    <dgm:cxn modelId="{7CD42916-522B-4F8A-B3F0-ECD3C940C55B}" type="presParOf" srcId="{EAA0BA98-6CB3-499D-A1A6-10822DF563BE}" destId="{3060AE3B-8EFB-4886-9556-EE0D7BE9B479}" srcOrd="2" destOrd="0" presId="urn:microsoft.com/office/officeart/2005/8/layout/hierarchy4"/>
    <dgm:cxn modelId="{04C977FC-2D54-4006-9577-122DB3225466}" type="presParOf" srcId="{3060AE3B-8EFB-4886-9556-EE0D7BE9B479}" destId="{35F0F562-3B04-4767-8CF3-BE5848888D51}" srcOrd="0" destOrd="0" presId="urn:microsoft.com/office/officeart/2005/8/layout/hierarchy4"/>
    <dgm:cxn modelId="{1C78AD2C-DE20-4BCD-A5E9-7D1754F0F287}" type="presParOf" srcId="{3060AE3B-8EFB-4886-9556-EE0D7BE9B479}" destId="{D4C22AE6-29D2-4856-8EA9-5C3B5ED96523}" srcOrd="1" destOrd="0" presId="urn:microsoft.com/office/officeart/2005/8/layout/hierarchy4"/>
    <dgm:cxn modelId="{7F9FAE13-636A-4304-B295-E2C564940592}" type="presParOf" srcId="{B1C66E7F-8681-41C1-A5BE-DF7491AAA270}" destId="{0A4BCA9B-3E22-4C12-B1F7-7EF245F855D0}" srcOrd="1" destOrd="0" presId="urn:microsoft.com/office/officeart/2005/8/layout/hierarchy4"/>
    <dgm:cxn modelId="{3384539D-DB99-43A8-9C5B-ED824DB8734C}" type="presParOf" srcId="{B1C66E7F-8681-41C1-A5BE-DF7491AAA270}" destId="{EF4E8147-E04E-4811-BA26-BC9D9389FDA6}" srcOrd="2" destOrd="0" presId="urn:microsoft.com/office/officeart/2005/8/layout/hierarchy4"/>
    <dgm:cxn modelId="{359499C1-5A1B-4455-8369-083349A08730}" type="presParOf" srcId="{EF4E8147-E04E-4811-BA26-BC9D9389FDA6}" destId="{CEE021D4-90C8-49D9-9FD6-36357A9531D3}" srcOrd="0" destOrd="0" presId="urn:microsoft.com/office/officeart/2005/8/layout/hierarchy4"/>
    <dgm:cxn modelId="{835CA507-E53E-43D1-9DFB-C596A3281CC1}" type="presParOf" srcId="{EF4E8147-E04E-4811-BA26-BC9D9389FDA6}" destId="{7C923B21-BEE5-4A34-B67D-DB2A128354B2}" srcOrd="1" destOrd="0" presId="urn:microsoft.com/office/officeart/2005/8/layout/hierarchy4"/>
    <dgm:cxn modelId="{EC222116-C090-4BE5-A5D5-49E6E557E855}" type="presParOf" srcId="{EF4E8147-E04E-4811-BA26-BC9D9389FDA6}" destId="{717DF19B-2696-4A58-B6FE-3A4D99B20946}" srcOrd="2" destOrd="0" presId="urn:microsoft.com/office/officeart/2005/8/layout/hierarchy4"/>
    <dgm:cxn modelId="{E36AED93-1BFB-42DA-B25E-23DEB6856D2A}" type="presParOf" srcId="{717DF19B-2696-4A58-B6FE-3A4D99B20946}" destId="{D362F344-E4F1-456C-BB30-98BE546F7EDE}" srcOrd="0" destOrd="0" presId="urn:microsoft.com/office/officeart/2005/8/layout/hierarchy4"/>
    <dgm:cxn modelId="{D4678A22-973E-4B9A-BF52-1C283275BFF2}" type="presParOf" srcId="{D362F344-E4F1-456C-BB30-98BE546F7EDE}" destId="{B69DCE9D-F481-420E-9D64-FD897095451F}" srcOrd="0" destOrd="0" presId="urn:microsoft.com/office/officeart/2005/8/layout/hierarchy4"/>
    <dgm:cxn modelId="{094E163B-5CCB-44AE-9818-03ADA631942F}" type="presParOf" srcId="{D362F344-E4F1-456C-BB30-98BE546F7EDE}" destId="{319B1C01-A202-48D4-A5E3-3184290B9602}" srcOrd="1" destOrd="0" presId="urn:microsoft.com/office/officeart/2005/8/layout/hierarchy4"/>
    <dgm:cxn modelId="{61EC765A-9BC5-488F-AA0C-BB4ED2DB6FB0}" type="presParOf" srcId="{717DF19B-2696-4A58-B6FE-3A4D99B20946}" destId="{DCB5FE04-FBC3-4A1A-90AF-CE584BB6132E}" srcOrd="1" destOrd="0" presId="urn:microsoft.com/office/officeart/2005/8/layout/hierarchy4"/>
    <dgm:cxn modelId="{B569D74F-558D-4E5B-894A-F6F82855AB35}" type="presParOf" srcId="{717DF19B-2696-4A58-B6FE-3A4D99B20946}" destId="{E3C1FC0C-6A1D-4536-AA18-3820663F0697}" srcOrd="2" destOrd="0" presId="urn:microsoft.com/office/officeart/2005/8/layout/hierarchy4"/>
    <dgm:cxn modelId="{57ECB306-F576-42CF-91C6-4C44996191CB}" type="presParOf" srcId="{E3C1FC0C-6A1D-4536-AA18-3820663F0697}" destId="{B3A1C9AA-E48D-4872-8296-843138C809E4}" srcOrd="0" destOrd="0" presId="urn:microsoft.com/office/officeart/2005/8/layout/hierarchy4"/>
    <dgm:cxn modelId="{113872B9-EB4D-44D0-A2A9-C1B9E17B81AB}" type="presParOf" srcId="{E3C1FC0C-6A1D-4536-AA18-3820663F0697}" destId="{3112D09F-C3CA-4E8D-B3E9-D7008A36FE34}" srcOrd="1" destOrd="0" presId="urn:microsoft.com/office/officeart/2005/8/layout/hierarchy4"/>
    <dgm:cxn modelId="{3C2C6B24-5489-4AD3-9196-FE8118508CF2}" type="presParOf" srcId="{717DF19B-2696-4A58-B6FE-3A4D99B20946}" destId="{723C32A8-E1BC-4974-B3F7-6904FE24A803}" srcOrd="3" destOrd="0" presId="urn:microsoft.com/office/officeart/2005/8/layout/hierarchy4"/>
    <dgm:cxn modelId="{286E892E-7CCA-47BE-AC90-7C96132EE0E4}" type="presParOf" srcId="{717DF19B-2696-4A58-B6FE-3A4D99B20946}" destId="{11E1E517-B5B3-4326-ACEC-132B87EA3DEA}" srcOrd="4" destOrd="0" presId="urn:microsoft.com/office/officeart/2005/8/layout/hierarchy4"/>
    <dgm:cxn modelId="{20AE64D2-2D40-4B83-A20D-EC180273E92D}" type="presParOf" srcId="{11E1E517-B5B3-4326-ACEC-132B87EA3DEA}" destId="{9CF948BB-423B-4DD2-AAC6-4220A2CF5260}" srcOrd="0" destOrd="0" presId="urn:microsoft.com/office/officeart/2005/8/layout/hierarchy4"/>
    <dgm:cxn modelId="{A39C1B7A-D958-48AD-88C0-935DDEB50316}" type="presParOf" srcId="{11E1E517-B5B3-4326-ACEC-132B87EA3DEA}" destId="{73DCC169-5FEA-4453-9630-06789C36B2BA}" srcOrd="1" destOrd="0" presId="urn:microsoft.com/office/officeart/2005/8/layout/hierarchy4"/>
    <dgm:cxn modelId="{5150EEF3-5572-4C30-8828-91A895F8B224}" type="presParOf" srcId="{717DF19B-2696-4A58-B6FE-3A4D99B20946}" destId="{1B2C11B2-6DE5-4D57-808A-62C2B77150C1}" srcOrd="5" destOrd="0" presId="urn:microsoft.com/office/officeart/2005/8/layout/hierarchy4"/>
    <dgm:cxn modelId="{4C24C831-ED4B-4E6F-AF37-A9455FD279FE}" type="presParOf" srcId="{717DF19B-2696-4A58-B6FE-3A4D99B20946}" destId="{97D69D58-6584-4C5A-8C88-25E53DC002FE}" srcOrd="6" destOrd="0" presId="urn:microsoft.com/office/officeart/2005/8/layout/hierarchy4"/>
    <dgm:cxn modelId="{23EB4477-FCE2-44AE-93FD-37C7926E6D50}" type="presParOf" srcId="{97D69D58-6584-4C5A-8C88-25E53DC002FE}" destId="{285E7809-984D-4F14-8720-93CAE09472CA}" srcOrd="0" destOrd="0" presId="urn:microsoft.com/office/officeart/2005/8/layout/hierarchy4"/>
    <dgm:cxn modelId="{45409D3E-D904-49AC-A0DB-D8E72F570B73}" type="presParOf" srcId="{97D69D58-6584-4C5A-8C88-25E53DC002FE}" destId="{6E433B7D-CD43-457D-84DA-CF7906CB064F}"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ADA34B-83E7-47A7-A7A8-33003FE686AC}" type="doc">
      <dgm:prSet loTypeId="urn:microsoft.com/office/officeart/2005/8/layout/cycle3" loCatId="cycle" qsTypeId="urn:microsoft.com/office/officeart/2005/8/quickstyle/simple3" qsCatId="simple" csTypeId="urn:microsoft.com/office/officeart/2005/8/colors/accent1_2#15" csCatId="accent1" phldr="1"/>
      <dgm:spPr/>
      <dgm:t>
        <a:bodyPr/>
        <a:lstStyle/>
        <a:p>
          <a:endParaRPr lang="ru-RU"/>
        </a:p>
      </dgm:t>
    </dgm:pt>
    <dgm:pt modelId="{156967CC-7383-4C07-8102-A4B911DE83DB}">
      <dgm:prSet custT="1"/>
      <dgm:spPr/>
      <dgm:t>
        <a:bodyPr/>
        <a:lstStyle/>
        <a:p>
          <a:pPr rtl="0"/>
          <a:r>
            <a:rPr lang="kk-KZ" sz="2400" b="1" u="sng" dirty="0" smtClean="0"/>
            <a:t>Дәстүрлі экономиканың жүйенің сипаттамасы:</a:t>
          </a:r>
          <a:endParaRPr lang="ru-RU" sz="2400" u="sng" dirty="0"/>
        </a:p>
      </dgm:t>
    </dgm:pt>
    <dgm:pt modelId="{30C1502F-19E7-40BC-94A8-527BEA71F50B}" type="parTrans" cxnId="{B6780630-EAB4-43BE-A262-945A72D049F9}">
      <dgm:prSet/>
      <dgm:spPr/>
      <dgm:t>
        <a:bodyPr/>
        <a:lstStyle/>
        <a:p>
          <a:endParaRPr lang="ru-RU"/>
        </a:p>
      </dgm:t>
    </dgm:pt>
    <dgm:pt modelId="{F90E5CB8-8CE5-498B-959B-FDD5A0CB79CF}" type="sibTrans" cxnId="{B6780630-EAB4-43BE-A262-945A72D049F9}">
      <dgm:prSet/>
      <dgm:spPr/>
      <dgm:t>
        <a:bodyPr/>
        <a:lstStyle/>
        <a:p>
          <a:endParaRPr lang="ru-RU"/>
        </a:p>
      </dgm:t>
    </dgm:pt>
    <dgm:pt modelId="{F4D53358-7E89-4851-AD27-C5498CBE5E0C}">
      <dgm:prSet custT="1"/>
      <dgm:spPr/>
      <dgm:t>
        <a:bodyPr/>
        <a:lstStyle/>
        <a:p>
          <a:pPr rtl="0"/>
          <a:r>
            <a:rPr lang="kk-KZ" sz="2400" b="1" dirty="0" smtClean="0"/>
            <a:t>Өндіріс, бөлу және айырбас дәстүр, салтқа негізделеді</a:t>
          </a:r>
          <a:endParaRPr lang="ru-RU" sz="2400" dirty="0"/>
        </a:p>
      </dgm:t>
    </dgm:pt>
    <dgm:pt modelId="{5F976CBE-9053-48A7-93BD-831E9690B96F}" type="parTrans" cxnId="{0A87C87C-B533-4F5E-A1EB-548462BC463A}">
      <dgm:prSet/>
      <dgm:spPr/>
      <dgm:t>
        <a:bodyPr/>
        <a:lstStyle/>
        <a:p>
          <a:endParaRPr lang="ru-RU"/>
        </a:p>
      </dgm:t>
    </dgm:pt>
    <dgm:pt modelId="{5740ACCE-95B5-4463-9D88-30F40E4D8A33}" type="sibTrans" cxnId="{0A87C87C-B533-4F5E-A1EB-548462BC463A}">
      <dgm:prSet/>
      <dgm:spPr/>
      <dgm:t>
        <a:bodyPr/>
        <a:lstStyle/>
        <a:p>
          <a:endParaRPr lang="ru-RU"/>
        </a:p>
      </dgm:t>
    </dgm:pt>
    <dgm:pt modelId="{6DFE5148-2B64-4843-AC7E-C2BC5A546D61}">
      <dgm:prSet custT="1"/>
      <dgm:spPr/>
      <dgm:t>
        <a:bodyPr/>
        <a:lstStyle/>
        <a:p>
          <a:pPr rtl="0"/>
          <a:r>
            <a:rPr lang="kk-KZ" sz="2400" b="1" dirty="0" smtClean="0"/>
            <a:t>Өндіріс пен әлеуметтік – экономикалық даму ең нашар деңгейде</a:t>
          </a:r>
          <a:endParaRPr lang="ru-RU" sz="2400" dirty="0"/>
        </a:p>
      </dgm:t>
    </dgm:pt>
    <dgm:pt modelId="{B92A4323-F4DD-40EF-886D-E51162D73D62}" type="parTrans" cxnId="{C182B391-BE4F-4856-BC7A-18DE3E13A408}">
      <dgm:prSet/>
      <dgm:spPr/>
      <dgm:t>
        <a:bodyPr/>
        <a:lstStyle/>
        <a:p>
          <a:endParaRPr lang="ru-RU"/>
        </a:p>
      </dgm:t>
    </dgm:pt>
    <dgm:pt modelId="{0BBCCE6E-8CF6-42F1-B4D1-1CF03B5D7BC2}" type="sibTrans" cxnId="{C182B391-BE4F-4856-BC7A-18DE3E13A408}">
      <dgm:prSet/>
      <dgm:spPr/>
      <dgm:t>
        <a:bodyPr/>
        <a:lstStyle/>
        <a:p>
          <a:endParaRPr lang="ru-RU"/>
        </a:p>
      </dgm:t>
    </dgm:pt>
    <dgm:pt modelId="{0C42C965-181A-42A5-B11B-4BD15CE10E3B}">
      <dgm:prSet custT="1"/>
      <dgm:spPr/>
      <dgm:t>
        <a:bodyPr/>
        <a:lstStyle/>
        <a:p>
          <a:pPr rtl="0"/>
          <a:r>
            <a:rPr lang="kk-KZ" sz="2400" b="1" dirty="0" smtClean="0"/>
            <a:t>Техникалық прогресс шектеулі</a:t>
          </a:r>
          <a:endParaRPr lang="ru-RU" sz="2400" b="1" dirty="0"/>
        </a:p>
      </dgm:t>
    </dgm:pt>
    <dgm:pt modelId="{1EB10099-A3E0-49E0-A173-C20D4436CB33}" type="parTrans" cxnId="{40580994-8805-46A3-A5B6-7DCBDC93E142}">
      <dgm:prSet/>
      <dgm:spPr/>
      <dgm:t>
        <a:bodyPr/>
        <a:lstStyle/>
        <a:p>
          <a:endParaRPr lang="ru-RU"/>
        </a:p>
      </dgm:t>
    </dgm:pt>
    <dgm:pt modelId="{14B75F11-A6AA-45E9-AE0C-81047AC855B1}" type="sibTrans" cxnId="{40580994-8805-46A3-A5B6-7DCBDC93E142}">
      <dgm:prSet/>
      <dgm:spPr/>
      <dgm:t>
        <a:bodyPr/>
        <a:lstStyle/>
        <a:p>
          <a:endParaRPr lang="ru-RU"/>
        </a:p>
      </dgm:t>
    </dgm:pt>
    <dgm:pt modelId="{53502A3C-9B41-4298-9B33-25E3BB16C2FE}">
      <dgm:prSet custT="1"/>
      <dgm:spPr/>
      <dgm:t>
        <a:bodyPr/>
        <a:lstStyle/>
        <a:p>
          <a:pPr rtl="0"/>
          <a:r>
            <a:rPr lang="kk-KZ" sz="2400" b="1" dirty="0" smtClean="0"/>
            <a:t>Халық санының дамуы өнеркәсіп өндірісінің өсуі деңгейінен тұрақты түрде артып отырады</a:t>
          </a:r>
          <a:endParaRPr lang="ru-RU" sz="2400" b="1" dirty="0"/>
        </a:p>
      </dgm:t>
    </dgm:pt>
    <dgm:pt modelId="{4C3C5C8E-EB38-4F5F-B98E-8FECB184C3AE}" type="parTrans" cxnId="{23D0A222-DD7B-479C-8D47-2F81C6AE3D74}">
      <dgm:prSet/>
      <dgm:spPr/>
      <dgm:t>
        <a:bodyPr/>
        <a:lstStyle/>
        <a:p>
          <a:endParaRPr lang="ru-RU"/>
        </a:p>
      </dgm:t>
    </dgm:pt>
    <dgm:pt modelId="{68803BD7-292A-477F-8890-CCA1E87B7D76}" type="sibTrans" cxnId="{23D0A222-DD7B-479C-8D47-2F81C6AE3D74}">
      <dgm:prSet/>
      <dgm:spPr/>
      <dgm:t>
        <a:bodyPr/>
        <a:lstStyle/>
        <a:p>
          <a:endParaRPr lang="ru-RU"/>
        </a:p>
      </dgm:t>
    </dgm:pt>
    <dgm:pt modelId="{8E336FA1-0CA3-4720-82DB-9ACD4D7AA871}">
      <dgm:prSet custT="1"/>
      <dgm:spPr/>
      <dgm:t>
        <a:bodyPr/>
        <a:lstStyle/>
        <a:p>
          <a:pPr rtl="0"/>
          <a:r>
            <a:rPr lang="kk-KZ" sz="2400" b="1" dirty="0" smtClean="0"/>
            <a:t>Сыртқы қаржылық қарыз өте күрделі</a:t>
          </a:r>
          <a:endParaRPr lang="ru-RU" sz="2400" b="1" dirty="0"/>
        </a:p>
      </dgm:t>
    </dgm:pt>
    <dgm:pt modelId="{FA024BA2-73A6-43B7-81E8-B655977B5B9A}" type="parTrans" cxnId="{5759D98A-A11B-4888-A83B-BE1215D4A72F}">
      <dgm:prSet/>
      <dgm:spPr/>
      <dgm:t>
        <a:bodyPr/>
        <a:lstStyle/>
        <a:p>
          <a:endParaRPr lang="ru-RU"/>
        </a:p>
      </dgm:t>
    </dgm:pt>
    <dgm:pt modelId="{DB474A12-2150-4206-98E4-2A7E27D80494}" type="sibTrans" cxnId="{5759D98A-A11B-4888-A83B-BE1215D4A72F}">
      <dgm:prSet/>
      <dgm:spPr/>
      <dgm:t>
        <a:bodyPr/>
        <a:lstStyle/>
        <a:p>
          <a:endParaRPr lang="ru-RU"/>
        </a:p>
      </dgm:t>
    </dgm:pt>
    <dgm:pt modelId="{CAC7EF7E-C5E2-4370-A811-F332FB5E39CE}">
      <dgm:prSet/>
      <dgm:spPr/>
      <dgm:t>
        <a:bodyPr/>
        <a:lstStyle/>
        <a:p>
          <a:pPr rtl="0"/>
          <a:r>
            <a:rPr lang="kk-KZ" b="1" dirty="0" smtClean="0"/>
            <a:t>Мемлекет пен қарулы  күштердің ролі өте жоғары</a:t>
          </a:r>
          <a:endParaRPr lang="ru-RU" b="1" dirty="0"/>
        </a:p>
      </dgm:t>
    </dgm:pt>
    <dgm:pt modelId="{F3BFF8E8-38E0-4183-8F33-7878A8CD64E7}" type="parTrans" cxnId="{434E8B72-0BD6-4A54-8232-EB3AF76E71DA}">
      <dgm:prSet/>
      <dgm:spPr/>
      <dgm:t>
        <a:bodyPr/>
        <a:lstStyle/>
        <a:p>
          <a:endParaRPr lang="ru-RU"/>
        </a:p>
      </dgm:t>
    </dgm:pt>
    <dgm:pt modelId="{80156BBB-78A9-4E5F-A2AC-4486EDDBEC62}" type="sibTrans" cxnId="{434E8B72-0BD6-4A54-8232-EB3AF76E71DA}">
      <dgm:prSet/>
      <dgm:spPr/>
      <dgm:t>
        <a:bodyPr/>
        <a:lstStyle/>
        <a:p>
          <a:endParaRPr lang="ru-RU"/>
        </a:p>
      </dgm:t>
    </dgm:pt>
    <dgm:pt modelId="{FD4F1892-0213-45AF-AB95-5531A060D010}" type="pres">
      <dgm:prSet presAssocID="{E3ADA34B-83E7-47A7-A7A8-33003FE686AC}" presName="Name0" presStyleCnt="0">
        <dgm:presLayoutVars>
          <dgm:dir/>
          <dgm:resizeHandles val="exact"/>
        </dgm:presLayoutVars>
      </dgm:prSet>
      <dgm:spPr/>
      <dgm:t>
        <a:bodyPr/>
        <a:lstStyle/>
        <a:p>
          <a:endParaRPr lang="ru-RU"/>
        </a:p>
      </dgm:t>
    </dgm:pt>
    <dgm:pt modelId="{6C7F6CF3-0165-4163-9EA1-09C1465FCB9B}" type="pres">
      <dgm:prSet presAssocID="{E3ADA34B-83E7-47A7-A7A8-33003FE686AC}" presName="cycle" presStyleCnt="0"/>
      <dgm:spPr/>
    </dgm:pt>
    <dgm:pt modelId="{201CB8EB-6F94-4A5C-9CA3-EAE905B3D4D1}" type="pres">
      <dgm:prSet presAssocID="{156967CC-7383-4C07-8102-A4B911DE83DB}" presName="nodeFirstNode" presStyleLbl="node1" presStyleIdx="0" presStyleCnt="7" custScaleX="123703" custScaleY="167411">
        <dgm:presLayoutVars>
          <dgm:bulletEnabled val="1"/>
        </dgm:presLayoutVars>
      </dgm:prSet>
      <dgm:spPr/>
      <dgm:t>
        <a:bodyPr/>
        <a:lstStyle/>
        <a:p>
          <a:endParaRPr lang="ru-RU"/>
        </a:p>
      </dgm:t>
    </dgm:pt>
    <dgm:pt modelId="{1C66BE4B-4D1E-46A6-9A4D-485FD608B41C}" type="pres">
      <dgm:prSet presAssocID="{F90E5CB8-8CE5-498B-959B-FDD5A0CB79CF}" presName="sibTransFirstNode" presStyleLbl="bgShp" presStyleIdx="0" presStyleCnt="1"/>
      <dgm:spPr/>
      <dgm:t>
        <a:bodyPr/>
        <a:lstStyle/>
        <a:p>
          <a:endParaRPr lang="ru-RU"/>
        </a:p>
      </dgm:t>
    </dgm:pt>
    <dgm:pt modelId="{52FF14EC-D791-4C54-A865-EAA1F6168F55}" type="pres">
      <dgm:prSet presAssocID="{F4D53358-7E89-4851-AD27-C5498CBE5E0C}" presName="nodeFollowingNodes" presStyleLbl="node1" presStyleIdx="1" presStyleCnt="7" custScaleX="161189" custScaleY="148700" custRadScaleRad="130287" custRadScaleInc="34947">
        <dgm:presLayoutVars>
          <dgm:bulletEnabled val="1"/>
        </dgm:presLayoutVars>
      </dgm:prSet>
      <dgm:spPr/>
      <dgm:t>
        <a:bodyPr/>
        <a:lstStyle/>
        <a:p>
          <a:endParaRPr lang="ru-RU"/>
        </a:p>
      </dgm:t>
    </dgm:pt>
    <dgm:pt modelId="{45177787-E943-490D-BD08-25FB8073E02D}" type="pres">
      <dgm:prSet presAssocID="{6DFE5148-2B64-4843-AC7E-C2BC5A546D61}" presName="nodeFollowingNodes" presStyleLbl="node1" presStyleIdx="2" presStyleCnt="7" custScaleX="189966" custScaleY="193683" custRadScaleRad="144293" custRadScaleInc="-4604">
        <dgm:presLayoutVars>
          <dgm:bulletEnabled val="1"/>
        </dgm:presLayoutVars>
      </dgm:prSet>
      <dgm:spPr/>
      <dgm:t>
        <a:bodyPr/>
        <a:lstStyle/>
        <a:p>
          <a:endParaRPr lang="ru-RU"/>
        </a:p>
      </dgm:t>
    </dgm:pt>
    <dgm:pt modelId="{171D2613-1E21-4A3D-BA8F-810746B52EEA}" type="pres">
      <dgm:prSet presAssocID="{0C42C965-181A-42A5-B11B-4BD15CE10E3B}" presName="nodeFollowingNodes" presStyleLbl="node1" presStyleIdx="3" presStyleCnt="7" custScaleX="143635" custScaleY="124634">
        <dgm:presLayoutVars>
          <dgm:bulletEnabled val="1"/>
        </dgm:presLayoutVars>
      </dgm:prSet>
      <dgm:spPr/>
      <dgm:t>
        <a:bodyPr/>
        <a:lstStyle/>
        <a:p>
          <a:endParaRPr lang="ru-RU"/>
        </a:p>
      </dgm:t>
    </dgm:pt>
    <dgm:pt modelId="{D4581216-6074-4503-9010-C49A1C024850}" type="pres">
      <dgm:prSet presAssocID="{53502A3C-9B41-4298-9B33-25E3BB16C2FE}" presName="nodeFollowingNodes" presStyleLbl="node1" presStyleIdx="4" presStyleCnt="7" custScaleX="186239" custScaleY="155853" custRadScaleRad="126520" custRadScaleInc="61531">
        <dgm:presLayoutVars>
          <dgm:bulletEnabled val="1"/>
        </dgm:presLayoutVars>
      </dgm:prSet>
      <dgm:spPr/>
      <dgm:t>
        <a:bodyPr/>
        <a:lstStyle/>
        <a:p>
          <a:endParaRPr lang="ru-RU"/>
        </a:p>
      </dgm:t>
    </dgm:pt>
    <dgm:pt modelId="{F9B0EA8F-731A-481D-BEFA-E7F5275B2E10}" type="pres">
      <dgm:prSet presAssocID="{8E336FA1-0CA3-4720-82DB-9ACD4D7AA871}" presName="nodeFollowingNodes" presStyleLbl="node1" presStyleIdx="5" presStyleCnt="7" custScaleX="184891" custScaleY="124915" custRadScaleRad="115010" custRadScaleInc="26287">
        <dgm:presLayoutVars>
          <dgm:bulletEnabled val="1"/>
        </dgm:presLayoutVars>
      </dgm:prSet>
      <dgm:spPr/>
      <dgm:t>
        <a:bodyPr/>
        <a:lstStyle/>
        <a:p>
          <a:endParaRPr lang="ru-RU"/>
        </a:p>
      </dgm:t>
    </dgm:pt>
    <dgm:pt modelId="{75291347-0664-4035-8FAC-1E6DE7105734}" type="pres">
      <dgm:prSet presAssocID="{CAC7EF7E-C5E2-4370-A811-F332FB5E39CE}" presName="nodeFollowingNodes" presStyleLbl="node1" presStyleIdx="6" presStyleCnt="7" custScaleX="152073" custScaleY="137576" custRadScaleRad="123720" custRadScaleInc="-22243">
        <dgm:presLayoutVars>
          <dgm:bulletEnabled val="1"/>
        </dgm:presLayoutVars>
      </dgm:prSet>
      <dgm:spPr/>
      <dgm:t>
        <a:bodyPr/>
        <a:lstStyle/>
        <a:p>
          <a:endParaRPr lang="ru-RU"/>
        </a:p>
      </dgm:t>
    </dgm:pt>
  </dgm:ptLst>
  <dgm:cxnLst>
    <dgm:cxn modelId="{0A87C87C-B533-4F5E-A1EB-548462BC463A}" srcId="{E3ADA34B-83E7-47A7-A7A8-33003FE686AC}" destId="{F4D53358-7E89-4851-AD27-C5498CBE5E0C}" srcOrd="1" destOrd="0" parTransId="{5F976CBE-9053-48A7-93BD-831E9690B96F}" sibTransId="{5740ACCE-95B5-4463-9D88-30F40E4D8A33}"/>
    <dgm:cxn modelId="{5759D98A-A11B-4888-A83B-BE1215D4A72F}" srcId="{E3ADA34B-83E7-47A7-A7A8-33003FE686AC}" destId="{8E336FA1-0CA3-4720-82DB-9ACD4D7AA871}" srcOrd="5" destOrd="0" parTransId="{FA024BA2-73A6-43B7-81E8-B655977B5B9A}" sibTransId="{DB474A12-2150-4206-98E4-2A7E27D80494}"/>
    <dgm:cxn modelId="{202049EB-917B-4B14-95A6-0799E6FBDE46}" type="presOf" srcId="{6DFE5148-2B64-4843-AC7E-C2BC5A546D61}" destId="{45177787-E943-490D-BD08-25FB8073E02D}" srcOrd="0" destOrd="0" presId="urn:microsoft.com/office/officeart/2005/8/layout/cycle3"/>
    <dgm:cxn modelId="{E66F1F60-4F62-4682-930E-E4717F5DBA06}" type="presOf" srcId="{53502A3C-9B41-4298-9B33-25E3BB16C2FE}" destId="{D4581216-6074-4503-9010-C49A1C024850}" srcOrd="0" destOrd="0" presId="urn:microsoft.com/office/officeart/2005/8/layout/cycle3"/>
    <dgm:cxn modelId="{500B191B-5936-4505-882C-184268F71BB2}" type="presOf" srcId="{CAC7EF7E-C5E2-4370-A811-F332FB5E39CE}" destId="{75291347-0664-4035-8FAC-1E6DE7105734}" srcOrd="0" destOrd="0" presId="urn:microsoft.com/office/officeart/2005/8/layout/cycle3"/>
    <dgm:cxn modelId="{278274B8-36C4-4D74-A65A-0EC3C2B79645}" type="presOf" srcId="{0C42C965-181A-42A5-B11B-4BD15CE10E3B}" destId="{171D2613-1E21-4A3D-BA8F-810746B52EEA}" srcOrd="0" destOrd="0" presId="urn:microsoft.com/office/officeart/2005/8/layout/cycle3"/>
    <dgm:cxn modelId="{C182B391-BE4F-4856-BC7A-18DE3E13A408}" srcId="{E3ADA34B-83E7-47A7-A7A8-33003FE686AC}" destId="{6DFE5148-2B64-4843-AC7E-C2BC5A546D61}" srcOrd="2" destOrd="0" parTransId="{B92A4323-F4DD-40EF-886D-E51162D73D62}" sibTransId="{0BBCCE6E-8CF6-42F1-B4D1-1CF03B5D7BC2}"/>
    <dgm:cxn modelId="{3DB3585D-5279-4E98-BB72-C3B814BC3207}" type="presOf" srcId="{8E336FA1-0CA3-4720-82DB-9ACD4D7AA871}" destId="{F9B0EA8F-731A-481D-BEFA-E7F5275B2E10}" srcOrd="0" destOrd="0" presId="urn:microsoft.com/office/officeart/2005/8/layout/cycle3"/>
    <dgm:cxn modelId="{FAFF66C4-71E7-4D01-BF71-6FF01C83E2F4}" type="presOf" srcId="{156967CC-7383-4C07-8102-A4B911DE83DB}" destId="{201CB8EB-6F94-4A5C-9CA3-EAE905B3D4D1}" srcOrd="0" destOrd="0" presId="urn:microsoft.com/office/officeart/2005/8/layout/cycle3"/>
    <dgm:cxn modelId="{434E8B72-0BD6-4A54-8232-EB3AF76E71DA}" srcId="{E3ADA34B-83E7-47A7-A7A8-33003FE686AC}" destId="{CAC7EF7E-C5E2-4370-A811-F332FB5E39CE}" srcOrd="6" destOrd="0" parTransId="{F3BFF8E8-38E0-4183-8F33-7878A8CD64E7}" sibTransId="{80156BBB-78A9-4E5F-A2AC-4486EDDBEC62}"/>
    <dgm:cxn modelId="{A6EB5EFA-3C36-4476-B7B0-01C233A28B1B}" type="presOf" srcId="{E3ADA34B-83E7-47A7-A7A8-33003FE686AC}" destId="{FD4F1892-0213-45AF-AB95-5531A060D010}" srcOrd="0" destOrd="0" presId="urn:microsoft.com/office/officeart/2005/8/layout/cycle3"/>
    <dgm:cxn modelId="{40580994-8805-46A3-A5B6-7DCBDC93E142}" srcId="{E3ADA34B-83E7-47A7-A7A8-33003FE686AC}" destId="{0C42C965-181A-42A5-B11B-4BD15CE10E3B}" srcOrd="3" destOrd="0" parTransId="{1EB10099-A3E0-49E0-A173-C20D4436CB33}" sibTransId="{14B75F11-A6AA-45E9-AE0C-81047AC855B1}"/>
    <dgm:cxn modelId="{B6780630-EAB4-43BE-A262-945A72D049F9}" srcId="{E3ADA34B-83E7-47A7-A7A8-33003FE686AC}" destId="{156967CC-7383-4C07-8102-A4B911DE83DB}" srcOrd="0" destOrd="0" parTransId="{30C1502F-19E7-40BC-94A8-527BEA71F50B}" sibTransId="{F90E5CB8-8CE5-498B-959B-FDD5A0CB79CF}"/>
    <dgm:cxn modelId="{23D0A222-DD7B-479C-8D47-2F81C6AE3D74}" srcId="{E3ADA34B-83E7-47A7-A7A8-33003FE686AC}" destId="{53502A3C-9B41-4298-9B33-25E3BB16C2FE}" srcOrd="4" destOrd="0" parTransId="{4C3C5C8E-EB38-4F5F-B98E-8FECB184C3AE}" sibTransId="{68803BD7-292A-477F-8890-CCA1E87B7D76}"/>
    <dgm:cxn modelId="{F1324C2C-23F8-4249-B423-2D4D6DD85FA9}" type="presOf" srcId="{F90E5CB8-8CE5-498B-959B-FDD5A0CB79CF}" destId="{1C66BE4B-4D1E-46A6-9A4D-485FD608B41C}" srcOrd="0" destOrd="0" presId="urn:microsoft.com/office/officeart/2005/8/layout/cycle3"/>
    <dgm:cxn modelId="{92B0DC47-0D80-4C22-B571-59611A07F232}" type="presOf" srcId="{F4D53358-7E89-4851-AD27-C5498CBE5E0C}" destId="{52FF14EC-D791-4C54-A865-EAA1F6168F55}" srcOrd="0" destOrd="0" presId="urn:microsoft.com/office/officeart/2005/8/layout/cycle3"/>
    <dgm:cxn modelId="{55ADE8F6-1261-46FF-BBE8-8504D85B7696}" type="presParOf" srcId="{FD4F1892-0213-45AF-AB95-5531A060D010}" destId="{6C7F6CF3-0165-4163-9EA1-09C1465FCB9B}" srcOrd="0" destOrd="0" presId="urn:microsoft.com/office/officeart/2005/8/layout/cycle3"/>
    <dgm:cxn modelId="{33383BC7-52E2-45FC-9E8D-B1400C12387D}" type="presParOf" srcId="{6C7F6CF3-0165-4163-9EA1-09C1465FCB9B}" destId="{201CB8EB-6F94-4A5C-9CA3-EAE905B3D4D1}" srcOrd="0" destOrd="0" presId="urn:microsoft.com/office/officeart/2005/8/layout/cycle3"/>
    <dgm:cxn modelId="{73FD3389-B326-47FE-BA8A-CBF7CA58014A}" type="presParOf" srcId="{6C7F6CF3-0165-4163-9EA1-09C1465FCB9B}" destId="{1C66BE4B-4D1E-46A6-9A4D-485FD608B41C}" srcOrd="1" destOrd="0" presId="urn:microsoft.com/office/officeart/2005/8/layout/cycle3"/>
    <dgm:cxn modelId="{474C0315-3344-425F-A51F-E6757ED7A371}" type="presParOf" srcId="{6C7F6CF3-0165-4163-9EA1-09C1465FCB9B}" destId="{52FF14EC-D791-4C54-A865-EAA1F6168F55}" srcOrd="2" destOrd="0" presId="urn:microsoft.com/office/officeart/2005/8/layout/cycle3"/>
    <dgm:cxn modelId="{1A8C8D80-3C7C-413F-AC5E-3E259AFE11E4}" type="presParOf" srcId="{6C7F6CF3-0165-4163-9EA1-09C1465FCB9B}" destId="{45177787-E943-490D-BD08-25FB8073E02D}" srcOrd="3" destOrd="0" presId="urn:microsoft.com/office/officeart/2005/8/layout/cycle3"/>
    <dgm:cxn modelId="{B6AD3544-4A44-4944-B45E-69EB567509E7}" type="presParOf" srcId="{6C7F6CF3-0165-4163-9EA1-09C1465FCB9B}" destId="{171D2613-1E21-4A3D-BA8F-810746B52EEA}" srcOrd="4" destOrd="0" presId="urn:microsoft.com/office/officeart/2005/8/layout/cycle3"/>
    <dgm:cxn modelId="{39ACC6D4-5EAE-4296-8EA8-7699046C4498}" type="presParOf" srcId="{6C7F6CF3-0165-4163-9EA1-09C1465FCB9B}" destId="{D4581216-6074-4503-9010-C49A1C024850}" srcOrd="5" destOrd="0" presId="urn:microsoft.com/office/officeart/2005/8/layout/cycle3"/>
    <dgm:cxn modelId="{E021BE87-1954-4051-8141-A2DDEA923552}" type="presParOf" srcId="{6C7F6CF3-0165-4163-9EA1-09C1465FCB9B}" destId="{F9B0EA8F-731A-481D-BEFA-E7F5275B2E10}" srcOrd="6" destOrd="0" presId="urn:microsoft.com/office/officeart/2005/8/layout/cycle3"/>
    <dgm:cxn modelId="{708EE582-8525-40F9-9612-7EDB0E07C1E2}" type="presParOf" srcId="{6C7F6CF3-0165-4163-9EA1-09C1465FCB9B}" destId="{75291347-0664-4035-8FAC-1E6DE7105734}" srcOrd="7"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B5A29D-1DBF-499C-ACF3-8F3EF9B299FB}" type="doc">
      <dgm:prSet loTypeId="urn:microsoft.com/office/officeart/2005/8/layout/cycle3" loCatId="cycle" qsTypeId="urn:microsoft.com/office/officeart/2005/8/quickstyle/simple3" qsCatId="simple" csTypeId="urn:microsoft.com/office/officeart/2005/8/colors/accent1_2#16" csCatId="accent1" phldr="1"/>
      <dgm:spPr/>
      <dgm:t>
        <a:bodyPr/>
        <a:lstStyle/>
        <a:p>
          <a:endParaRPr lang="ru-RU"/>
        </a:p>
      </dgm:t>
    </dgm:pt>
    <dgm:pt modelId="{C9B71557-13E3-4CB0-AC06-F8536CE26D29}">
      <dgm:prSet custT="1"/>
      <dgm:spPr/>
      <dgm:t>
        <a:bodyPr/>
        <a:lstStyle/>
        <a:p>
          <a:pPr rtl="0"/>
          <a:r>
            <a:rPr lang="kk-KZ" sz="2000" b="1" dirty="0" smtClean="0">
              <a:latin typeface="Times New Roman" pitchFamily="18" charset="0"/>
              <a:cs typeface="Times New Roman" pitchFamily="18" charset="0"/>
            </a:rPr>
            <a:t>Әкімшілік - әміршілік экономиканың жүйенің сипаттамасы:</a:t>
          </a:r>
          <a:endParaRPr lang="ru-RU" sz="2000" dirty="0">
            <a:latin typeface="Times New Roman" pitchFamily="18" charset="0"/>
            <a:cs typeface="Times New Roman" pitchFamily="18" charset="0"/>
          </a:endParaRPr>
        </a:p>
      </dgm:t>
    </dgm:pt>
    <dgm:pt modelId="{81A9C5DD-9967-4F59-8A1F-0ED92DAA8546}" type="parTrans" cxnId="{99F9F39E-05A4-482C-9380-7BFDDEE695E7}">
      <dgm:prSet/>
      <dgm:spPr/>
      <dgm:t>
        <a:bodyPr/>
        <a:lstStyle/>
        <a:p>
          <a:endParaRPr lang="ru-RU"/>
        </a:p>
      </dgm:t>
    </dgm:pt>
    <dgm:pt modelId="{A183CAEB-1001-45D4-B49C-D8468F92DE79}" type="sibTrans" cxnId="{99F9F39E-05A4-482C-9380-7BFDDEE695E7}">
      <dgm:prSet/>
      <dgm:spPr/>
      <dgm:t>
        <a:bodyPr/>
        <a:lstStyle/>
        <a:p>
          <a:endParaRPr lang="ru-RU"/>
        </a:p>
      </dgm:t>
    </dgm:pt>
    <dgm:pt modelId="{68DDF813-04FE-420C-8092-637317084CDE}">
      <dgm:prSet custT="1"/>
      <dgm:spPr/>
      <dgm:t>
        <a:bodyPr/>
        <a:lstStyle/>
        <a:p>
          <a:pPr rtl="0"/>
          <a:r>
            <a:rPr lang="kk-KZ" sz="2000" dirty="0" smtClean="0">
              <a:latin typeface="Times New Roman" pitchFamily="18" charset="0"/>
              <a:cs typeface="Times New Roman" pitchFamily="18" charset="0"/>
            </a:rPr>
            <a:t>Өндіріс  құралдарына мемлекеттік меншік.</a:t>
          </a:r>
          <a:endParaRPr lang="ru-RU" sz="2000" dirty="0">
            <a:latin typeface="Times New Roman" pitchFamily="18" charset="0"/>
            <a:cs typeface="Times New Roman" pitchFamily="18" charset="0"/>
          </a:endParaRPr>
        </a:p>
      </dgm:t>
    </dgm:pt>
    <dgm:pt modelId="{74BA6FD0-2745-471F-A80F-DCBF12C40697}" type="parTrans" cxnId="{D5967ED2-4A28-447D-BE8F-15C04923B42D}">
      <dgm:prSet/>
      <dgm:spPr/>
      <dgm:t>
        <a:bodyPr/>
        <a:lstStyle/>
        <a:p>
          <a:endParaRPr lang="ru-RU"/>
        </a:p>
      </dgm:t>
    </dgm:pt>
    <dgm:pt modelId="{FD53E8E7-1C2D-4E3B-8EE3-0F93B6DBFFF0}" type="sibTrans" cxnId="{D5967ED2-4A28-447D-BE8F-15C04923B42D}">
      <dgm:prSet/>
      <dgm:spPr/>
      <dgm:t>
        <a:bodyPr/>
        <a:lstStyle/>
        <a:p>
          <a:endParaRPr lang="ru-RU"/>
        </a:p>
      </dgm:t>
    </dgm:pt>
    <dgm:pt modelId="{366A3781-8EE9-4BFB-B32F-81BCE197D336}">
      <dgm:prSet custT="1"/>
      <dgm:spPr/>
      <dgm:t>
        <a:bodyPr/>
        <a:lstStyle/>
        <a:p>
          <a:pPr rtl="0"/>
          <a:r>
            <a:rPr lang="kk-KZ" sz="2000" dirty="0" smtClean="0">
              <a:latin typeface="Times New Roman" pitchFamily="18" charset="0"/>
              <a:cs typeface="Times New Roman" pitchFamily="18" charset="0"/>
            </a:rPr>
            <a:t>Экономикада орталықтанған жоспарлау.</a:t>
          </a:r>
          <a:endParaRPr lang="ru-RU" sz="2000" dirty="0">
            <a:latin typeface="Times New Roman" pitchFamily="18" charset="0"/>
            <a:cs typeface="Times New Roman" pitchFamily="18" charset="0"/>
          </a:endParaRPr>
        </a:p>
      </dgm:t>
    </dgm:pt>
    <dgm:pt modelId="{56F089EA-8A7B-4793-8AB1-62C5FCA1BA95}" type="parTrans" cxnId="{4A3C813A-2098-4C51-B477-0B97E3BEA7E0}">
      <dgm:prSet/>
      <dgm:spPr/>
      <dgm:t>
        <a:bodyPr/>
        <a:lstStyle/>
        <a:p>
          <a:endParaRPr lang="ru-RU"/>
        </a:p>
      </dgm:t>
    </dgm:pt>
    <dgm:pt modelId="{5650BF9F-659C-4988-9AAD-C88DA5111D9E}" type="sibTrans" cxnId="{4A3C813A-2098-4C51-B477-0B97E3BEA7E0}">
      <dgm:prSet/>
      <dgm:spPr/>
      <dgm:t>
        <a:bodyPr/>
        <a:lstStyle/>
        <a:p>
          <a:endParaRPr lang="ru-RU"/>
        </a:p>
      </dgm:t>
    </dgm:pt>
    <dgm:pt modelId="{4C3E8906-5F7A-41F2-B365-0112AE8D4823}">
      <dgm:prSet custT="1"/>
      <dgm:spPr/>
      <dgm:t>
        <a:bodyPr/>
        <a:lstStyle/>
        <a:p>
          <a:pPr rtl="0"/>
          <a:r>
            <a:rPr lang="kk-KZ" sz="2000" dirty="0" smtClean="0">
              <a:latin typeface="Times New Roman" pitchFamily="18" charset="0"/>
              <a:cs typeface="Times New Roman" pitchFamily="18" charset="0"/>
            </a:rPr>
            <a:t>Өндірушілердің монополист ретінде  көрінуі.</a:t>
          </a:r>
          <a:endParaRPr lang="ru-RU" sz="2000" dirty="0">
            <a:latin typeface="Times New Roman" pitchFamily="18" charset="0"/>
            <a:cs typeface="Times New Roman" pitchFamily="18" charset="0"/>
          </a:endParaRPr>
        </a:p>
      </dgm:t>
    </dgm:pt>
    <dgm:pt modelId="{5166BDB1-6004-4331-BBF4-558BCB8A5392}" type="parTrans" cxnId="{9F0ADDF5-95E7-4AB9-B1BA-12B3F5C6FFC4}">
      <dgm:prSet/>
      <dgm:spPr/>
      <dgm:t>
        <a:bodyPr/>
        <a:lstStyle/>
        <a:p>
          <a:endParaRPr lang="ru-RU"/>
        </a:p>
      </dgm:t>
    </dgm:pt>
    <dgm:pt modelId="{75198BF1-0D36-456E-822B-7E3720EAA4EF}" type="sibTrans" cxnId="{9F0ADDF5-95E7-4AB9-B1BA-12B3F5C6FFC4}">
      <dgm:prSet/>
      <dgm:spPr/>
      <dgm:t>
        <a:bodyPr/>
        <a:lstStyle/>
        <a:p>
          <a:endParaRPr lang="ru-RU"/>
        </a:p>
      </dgm:t>
    </dgm:pt>
    <dgm:pt modelId="{DF0D509C-F68D-4270-A1DA-005DA40522BE}">
      <dgm:prSet custT="1"/>
      <dgm:spPr/>
      <dgm:t>
        <a:bodyPr/>
        <a:lstStyle/>
        <a:p>
          <a:pPr rtl="0"/>
          <a:r>
            <a:rPr lang="kk-KZ" sz="2000" dirty="0" smtClean="0">
              <a:latin typeface="Times New Roman" pitchFamily="18" charset="0"/>
              <a:cs typeface="Times New Roman" pitchFamily="18" charset="0"/>
            </a:rPr>
            <a:t>Орталықталынған  ресурстар қоры.</a:t>
          </a:r>
          <a:endParaRPr lang="ru-RU" sz="2000" dirty="0">
            <a:latin typeface="Times New Roman" pitchFamily="18" charset="0"/>
            <a:cs typeface="Times New Roman" pitchFamily="18" charset="0"/>
          </a:endParaRPr>
        </a:p>
      </dgm:t>
    </dgm:pt>
    <dgm:pt modelId="{92C2451B-5A2B-44DD-AF71-74B2E65EB7ED}" type="parTrans" cxnId="{DCA64346-8CF6-427D-AA8E-EEBB385A2C9D}">
      <dgm:prSet/>
      <dgm:spPr/>
      <dgm:t>
        <a:bodyPr/>
        <a:lstStyle/>
        <a:p>
          <a:endParaRPr lang="ru-RU"/>
        </a:p>
      </dgm:t>
    </dgm:pt>
    <dgm:pt modelId="{98581B68-A77B-4F59-83EB-AEFABA15A1B0}" type="sibTrans" cxnId="{DCA64346-8CF6-427D-AA8E-EEBB385A2C9D}">
      <dgm:prSet/>
      <dgm:spPr/>
      <dgm:t>
        <a:bodyPr/>
        <a:lstStyle/>
        <a:p>
          <a:endParaRPr lang="ru-RU"/>
        </a:p>
      </dgm:t>
    </dgm:pt>
    <dgm:pt modelId="{A0ABE79F-1762-4DA4-9494-3B0FFC2C5833}">
      <dgm:prSet custT="1"/>
      <dgm:spPr/>
      <dgm:t>
        <a:bodyPr/>
        <a:lstStyle/>
        <a:p>
          <a:pPr rtl="0"/>
          <a:r>
            <a:rPr lang="kk-KZ" sz="2000" dirty="0" smtClean="0">
              <a:latin typeface="Times New Roman" pitchFamily="18" charset="0"/>
              <a:cs typeface="Times New Roman" pitchFamily="18" charset="0"/>
            </a:rPr>
            <a:t>Өндіріс нәтижесіне деген әрбір өндіріске қатысушының жеке ынталығының болмауы. </a:t>
          </a:r>
          <a:endParaRPr lang="ru-RU" sz="2000" dirty="0">
            <a:latin typeface="Times New Roman" pitchFamily="18" charset="0"/>
            <a:cs typeface="Times New Roman" pitchFamily="18" charset="0"/>
          </a:endParaRPr>
        </a:p>
      </dgm:t>
    </dgm:pt>
    <dgm:pt modelId="{6B1A66E3-F464-4F64-B85C-E00931C35257}" type="parTrans" cxnId="{1EF96C3D-01F7-4520-B430-B6F84AF9FFEF}">
      <dgm:prSet/>
      <dgm:spPr/>
      <dgm:t>
        <a:bodyPr/>
        <a:lstStyle/>
        <a:p>
          <a:endParaRPr lang="ru-RU"/>
        </a:p>
      </dgm:t>
    </dgm:pt>
    <dgm:pt modelId="{34D3FE34-0AD2-48BE-818B-AA3EFBC6C50E}" type="sibTrans" cxnId="{1EF96C3D-01F7-4520-B430-B6F84AF9FFEF}">
      <dgm:prSet/>
      <dgm:spPr/>
      <dgm:t>
        <a:bodyPr/>
        <a:lstStyle/>
        <a:p>
          <a:endParaRPr lang="ru-RU"/>
        </a:p>
      </dgm:t>
    </dgm:pt>
    <dgm:pt modelId="{DAAAF92B-2916-4E07-B504-CA8B9ED7FBEB}" type="pres">
      <dgm:prSet presAssocID="{EFB5A29D-1DBF-499C-ACF3-8F3EF9B299FB}" presName="Name0" presStyleCnt="0">
        <dgm:presLayoutVars>
          <dgm:dir/>
          <dgm:resizeHandles val="exact"/>
        </dgm:presLayoutVars>
      </dgm:prSet>
      <dgm:spPr/>
      <dgm:t>
        <a:bodyPr/>
        <a:lstStyle/>
        <a:p>
          <a:endParaRPr lang="ru-RU"/>
        </a:p>
      </dgm:t>
    </dgm:pt>
    <dgm:pt modelId="{38CD256C-7684-402E-BEFD-C37063A6041D}" type="pres">
      <dgm:prSet presAssocID="{EFB5A29D-1DBF-499C-ACF3-8F3EF9B299FB}" presName="cycle" presStyleCnt="0"/>
      <dgm:spPr/>
    </dgm:pt>
    <dgm:pt modelId="{C1C36527-C443-4F2D-8A95-2DC07868748B}" type="pres">
      <dgm:prSet presAssocID="{C9B71557-13E3-4CB0-AC06-F8536CE26D29}" presName="nodeFirstNode" presStyleLbl="node1" presStyleIdx="0" presStyleCnt="6" custScaleX="170867" custScaleY="119425">
        <dgm:presLayoutVars>
          <dgm:bulletEnabled val="1"/>
        </dgm:presLayoutVars>
      </dgm:prSet>
      <dgm:spPr/>
      <dgm:t>
        <a:bodyPr/>
        <a:lstStyle/>
        <a:p>
          <a:endParaRPr lang="ru-RU"/>
        </a:p>
      </dgm:t>
    </dgm:pt>
    <dgm:pt modelId="{FFE5BD76-81FB-4AB6-B61A-114B6D547F5F}" type="pres">
      <dgm:prSet presAssocID="{A183CAEB-1001-45D4-B49C-D8468F92DE79}" presName="sibTransFirstNode" presStyleLbl="bgShp" presStyleIdx="0" presStyleCnt="1"/>
      <dgm:spPr/>
      <dgm:t>
        <a:bodyPr/>
        <a:lstStyle/>
        <a:p>
          <a:endParaRPr lang="ru-RU"/>
        </a:p>
      </dgm:t>
    </dgm:pt>
    <dgm:pt modelId="{34AE6C16-206E-41CA-972F-E4E90FC772EA}" type="pres">
      <dgm:prSet presAssocID="{68DDF813-04FE-420C-8092-637317084CDE}" presName="nodeFollowingNodes" presStyleLbl="node1" presStyleIdx="1" presStyleCnt="6" custScaleX="170867" custScaleY="119425">
        <dgm:presLayoutVars>
          <dgm:bulletEnabled val="1"/>
        </dgm:presLayoutVars>
      </dgm:prSet>
      <dgm:spPr/>
      <dgm:t>
        <a:bodyPr/>
        <a:lstStyle/>
        <a:p>
          <a:endParaRPr lang="ru-RU"/>
        </a:p>
      </dgm:t>
    </dgm:pt>
    <dgm:pt modelId="{E13955DC-09BD-4061-AAD2-C810A3C72FA9}" type="pres">
      <dgm:prSet presAssocID="{366A3781-8EE9-4BFB-B32F-81BCE197D336}" presName="nodeFollowingNodes" presStyleLbl="node1" presStyleIdx="2" presStyleCnt="6" custScaleX="170867" custScaleY="119425">
        <dgm:presLayoutVars>
          <dgm:bulletEnabled val="1"/>
        </dgm:presLayoutVars>
      </dgm:prSet>
      <dgm:spPr/>
      <dgm:t>
        <a:bodyPr/>
        <a:lstStyle/>
        <a:p>
          <a:endParaRPr lang="ru-RU"/>
        </a:p>
      </dgm:t>
    </dgm:pt>
    <dgm:pt modelId="{9E0718C5-816A-4D9D-B615-79A6640B0505}" type="pres">
      <dgm:prSet presAssocID="{4C3E8906-5F7A-41F2-B365-0112AE8D4823}" presName="nodeFollowingNodes" presStyleLbl="node1" presStyleIdx="3" presStyleCnt="6" custScaleX="170867" custScaleY="119425">
        <dgm:presLayoutVars>
          <dgm:bulletEnabled val="1"/>
        </dgm:presLayoutVars>
      </dgm:prSet>
      <dgm:spPr/>
      <dgm:t>
        <a:bodyPr/>
        <a:lstStyle/>
        <a:p>
          <a:endParaRPr lang="ru-RU"/>
        </a:p>
      </dgm:t>
    </dgm:pt>
    <dgm:pt modelId="{6543823A-B77C-45B7-8CF8-F2954B93382B}" type="pres">
      <dgm:prSet presAssocID="{DF0D509C-F68D-4270-A1DA-005DA40522BE}" presName="nodeFollowingNodes" presStyleLbl="node1" presStyleIdx="4" presStyleCnt="6" custScaleX="170867" custScaleY="119425">
        <dgm:presLayoutVars>
          <dgm:bulletEnabled val="1"/>
        </dgm:presLayoutVars>
      </dgm:prSet>
      <dgm:spPr/>
      <dgm:t>
        <a:bodyPr/>
        <a:lstStyle/>
        <a:p>
          <a:endParaRPr lang="ru-RU"/>
        </a:p>
      </dgm:t>
    </dgm:pt>
    <dgm:pt modelId="{A76C0836-E1D1-4BBA-9C68-E7195FDAB974}" type="pres">
      <dgm:prSet presAssocID="{A0ABE79F-1762-4DA4-9494-3B0FFC2C5833}" presName="nodeFollowingNodes" presStyleLbl="node1" presStyleIdx="5" presStyleCnt="6" custScaleX="170867" custScaleY="119425">
        <dgm:presLayoutVars>
          <dgm:bulletEnabled val="1"/>
        </dgm:presLayoutVars>
      </dgm:prSet>
      <dgm:spPr/>
      <dgm:t>
        <a:bodyPr/>
        <a:lstStyle/>
        <a:p>
          <a:endParaRPr lang="ru-RU"/>
        </a:p>
      </dgm:t>
    </dgm:pt>
  </dgm:ptLst>
  <dgm:cxnLst>
    <dgm:cxn modelId="{4A3C813A-2098-4C51-B477-0B97E3BEA7E0}" srcId="{EFB5A29D-1DBF-499C-ACF3-8F3EF9B299FB}" destId="{366A3781-8EE9-4BFB-B32F-81BCE197D336}" srcOrd="2" destOrd="0" parTransId="{56F089EA-8A7B-4793-8AB1-62C5FCA1BA95}" sibTransId="{5650BF9F-659C-4988-9AAD-C88DA5111D9E}"/>
    <dgm:cxn modelId="{D5967ED2-4A28-447D-BE8F-15C04923B42D}" srcId="{EFB5A29D-1DBF-499C-ACF3-8F3EF9B299FB}" destId="{68DDF813-04FE-420C-8092-637317084CDE}" srcOrd="1" destOrd="0" parTransId="{74BA6FD0-2745-471F-A80F-DCBF12C40697}" sibTransId="{FD53E8E7-1C2D-4E3B-8EE3-0F93B6DBFFF0}"/>
    <dgm:cxn modelId="{F91DB75D-2B49-43BA-BC16-9800F055F1CC}" type="presOf" srcId="{A0ABE79F-1762-4DA4-9494-3B0FFC2C5833}" destId="{A76C0836-E1D1-4BBA-9C68-E7195FDAB974}" srcOrd="0" destOrd="0" presId="urn:microsoft.com/office/officeart/2005/8/layout/cycle3"/>
    <dgm:cxn modelId="{75CC7E3A-517C-4913-87C9-BAC07D3A8DD7}" type="presOf" srcId="{A183CAEB-1001-45D4-B49C-D8468F92DE79}" destId="{FFE5BD76-81FB-4AB6-B61A-114B6D547F5F}" srcOrd="0" destOrd="0" presId="urn:microsoft.com/office/officeart/2005/8/layout/cycle3"/>
    <dgm:cxn modelId="{9F0ADDF5-95E7-4AB9-B1BA-12B3F5C6FFC4}" srcId="{EFB5A29D-1DBF-499C-ACF3-8F3EF9B299FB}" destId="{4C3E8906-5F7A-41F2-B365-0112AE8D4823}" srcOrd="3" destOrd="0" parTransId="{5166BDB1-6004-4331-BBF4-558BCB8A5392}" sibTransId="{75198BF1-0D36-456E-822B-7E3720EAA4EF}"/>
    <dgm:cxn modelId="{58062354-676F-4C0E-A0CC-F62D69E2DF15}" type="presOf" srcId="{4C3E8906-5F7A-41F2-B365-0112AE8D4823}" destId="{9E0718C5-816A-4D9D-B615-79A6640B0505}" srcOrd="0" destOrd="0" presId="urn:microsoft.com/office/officeart/2005/8/layout/cycle3"/>
    <dgm:cxn modelId="{3E3E16AF-1153-4BBA-8640-2D96E443E503}" type="presOf" srcId="{68DDF813-04FE-420C-8092-637317084CDE}" destId="{34AE6C16-206E-41CA-972F-E4E90FC772EA}" srcOrd="0" destOrd="0" presId="urn:microsoft.com/office/officeart/2005/8/layout/cycle3"/>
    <dgm:cxn modelId="{CEDAFED2-0720-476A-AA22-EC3D02B36D7A}" type="presOf" srcId="{EFB5A29D-1DBF-499C-ACF3-8F3EF9B299FB}" destId="{DAAAF92B-2916-4E07-B504-CA8B9ED7FBEB}" srcOrd="0" destOrd="0" presId="urn:microsoft.com/office/officeart/2005/8/layout/cycle3"/>
    <dgm:cxn modelId="{DCA64346-8CF6-427D-AA8E-EEBB385A2C9D}" srcId="{EFB5A29D-1DBF-499C-ACF3-8F3EF9B299FB}" destId="{DF0D509C-F68D-4270-A1DA-005DA40522BE}" srcOrd="4" destOrd="0" parTransId="{92C2451B-5A2B-44DD-AF71-74B2E65EB7ED}" sibTransId="{98581B68-A77B-4F59-83EB-AEFABA15A1B0}"/>
    <dgm:cxn modelId="{1EF96C3D-01F7-4520-B430-B6F84AF9FFEF}" srcId="{EFB5A29D-1DBF-499C-ACF3-8F3EF9B299FB}" destId="{A0ABE79F-1762-4DA4-9494-3B0FFC2C5833}" srcOrd="5" destOrd="0" parTransId="{6B1A66E3-F464-4F64-B85C-E00931C35257}" sibTransId="{34D3FE34-0AD2-48BE-818B-AA3EFBC6C50E}"/>
    <dgm:cxn modelId="{F84246D1-2BD4-407A-95CE-A3159698F8C2}" type="presOf" srcId="{C9B71557-13E3-4CB0-AC06-F8536CE26D29}" destId="{C1C36527-C443-4F2D-8A95-2DC07868748B}" srcOrd="0" destOrd="0" presId="urn:microsoft.com/office/officeart/2005/8/layout/cycle3"/>
    <dgm:cxn modelId="{99F9F39E-05A4-482C-9380-7BFDDEE695E7}" srcId="{EFB5A29D-1DBF-499C-ACF3-8F3EF9B299FB}" destId="{C9B71557-13E3-4CB0-AC06-F8536CE26D29}" srcOrd="0" destOrd="0" parTransId="{81A9C5DD-9967-4F59-8A1F-0ED92DAA8546}" sibTransId="{A183CAEB-1001-45D4-B49C-D8468F92DE79}"/>
    <dgm:cxn modelId="{E1F9F663-1A22-48BD-A010-7F510B72CC56}" type="presOf" srcId="{DF0D509C-F68D-4270-A1DA-005DA40522BE}" destId="{6543823A-B77C-45B7-8CF8-F2954B93382B}" srcOrd="0" destOrd="0" presId="urn:microsoft.com/office/officeart/2005/8/layout/cycle3"/>
    <dgm:cxn modelId="{F7BC3D15-ABBE-4C21-80B3-3DA8094B8C99}" type="presOf" srcId="{366A3781-8EE9-4BFB-B32F-81BCE197D336}" destId="{E13955DC-09BD-4061-AAD2-C810A3C72FA9}" srcOrd="0" destOrd="0" presId="urn:microsoft.com/office/officeart/2005/8/layout/cycle3"/>
    <dgm:cxn modelId="{D4DA7DE4-6878-41C7-B46A-77315F037DF4}" type="presParOf" srcId="{DAAAF92B-2916-4E07-B504-CA8B9ED7FBEB}" destId="{38CD256C-7684-402E-BEFD-C37063A6041D}" srcOrd="0" destOrd="0" presId="urn:microsoft.com/office/officeart/2005/8/layout/cycle3"/>
    <dgm:cxn modelId="{61F7D798-C5B2-4C2A-A3B7-D1E0D0CE961E}" type="presParOf" srcId="{38CD256C-7684-402E-BEFD-C37063A6041D}" destId="{C1C36527-C443-4F2D-8A95-2DC07868748B}" srcOrd="0" destOrd="0" presId="urn:microsoft.com/office/officeart/2005/8/layout/cycle3"/>
    <dgm:cxn modelId="{5D51AB87-F460-455B-99D6-7DC02B4CD47E}" type="presParOf" srcId="{38CD256C-7684-402E-BEFD-C37063A6041D}" destId="{FFE5BD76-81FB-4AB6-B61A-114B6D547F5F}" srcOrd="1" destOrd="0" presId="urn:microsoft.com/office/officeart/2005/8/layout/cycle3"/>
    <dgm:cxn modelId="{1D1432B3-0B59-4145-9C4B-0B87E38C66A7}" type="presParOf" srcId="{38CD256C-7684-402E-BEFD-C37063A6041D}" destId="{34AE6C16-206E-41CA-972F-E4E90FC772EA}" srcOrd="2" destOrd="0" presId="urn:microsoft.com/office/officeart/2005/8/layout/cycle3"/>
    <dgm:cxn modelId="{FE74BA05-BDDD-4D14-94A1-24038D76DB9E}" type="presParOf" srcId="{38CD256C-7684-402E-BEFD-C37063A6041D}" destId="{E13955DC-09BD-4061-AAD2-C810A3C72FA9}" srcOrd="3" destOrd="0" presId="urn:microsoft.com/office/officeart/2005/8/layout/cycle3"/>
    <dgm:cxn modelId="{C3FD2DD5-181F-473C-A99C-955104E49DB3}" type="presParOf" srcId="{38CD256C-7684-402E-BEFD-C37063A6041D}" destId="{9E0718C5-816A-4D9D-B615-79A6640B0505}" srcOrd="4" destOrd="0" presId="urn:microsoft.com/office/officeart/2005/8/layout/cycle3"/>
    <dgm:cxn modelId="{AEEE9F98-C586-471F-B3DF-E1547735062E}" type="presParOf" srcId="{38CD256C-7684-402E-BEFD-C37063A6041D}" destId="{6543823A-B77C-45B7-8CF8-F2954B93382B}" srcOrd="5" destOrd="0" presId="urn:microsoft.com/office/officeart/2005/8/layout/cycle3"/>
    <dgm:cxn modelId="{BCA3CC46-CA32-4ABF-8A19-A549FB39AEC0}" type="presParOf" srcId="{38CD256C-7684-402E-BEFD-C37063A6041D}" destId="{A76C0836-E1D1-4BBA-9C68-E7195FDAB974}"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62D45B8-F6C4-49D4-B3C7-E9DAB9C38740}" type="doc">
      <dgm:prSet loTypeId="urn:microsoft.com/office/officeart/2005/8/layout/cycle3" loCatId="cycle" qsTypeId="urn:microsoft.com/office/officeart/2005/8/quickstyle/simple3" qsCatId="simple" csTypeId="urn:microsoft.com/office/officeart/2005/8/colors/accent1_2#17" csCatId="accent1" phldr="1"/>
      <dgm:spPr/>
      <dgm:t>
        <a:bodyPr/>
        <a:lstStyle/>
        <a:p>
          <a:endParaRPr lang="ru-RU"/>
        </a:p>
      </dgm:t>
    </dgm:pt>
    <dgm:pt modelId="{AF2F69E0-4893-4FCD-8B7B-48EEDCC85E3E}">
      <dgm:prSet custT="1"/>
      <dgm:spPr/>
      <dgm:t>
        <a:bodyPr/>
        <a:lstStyle/>
        <a:p>
          <a:pPr rtl="0"/>
          <a:r>
            <a:rPr lang="kk-KZ" sz="2000" b="1" dirty="0" smtClean="0">
              <a:latin typeface="Times New Roman" pitchFamily="18" charset="0"/>
              <a:cs typeface="Times New Roman" pitchFamily="18" charset="0"/>
            </a:rPr>
            <a:t>Таза нарықтық экономикалық жүйенің сипаттамасы:</a:t>
          </a:r>
          <a:endParaRPr lang="ru-RU" sz="2000" dirty="0">
            <a:latin typeface="Times New Roman" pitchFamily="18" charset="0"/>
            <a:cs typeface="Times New Roman" pitchFamily="18" charset="0"/>
          </a:endParaRPr>
        </a:p>
      </dgm:t>
    </dgm:pt>
    <dgm:pt modelId="{D265F210-8F99-4437-A7BE-B7EAA1F6B272}" type="parTrans" cxnId="{F70DD437-A157-4721-AF7E-112EDA1A4664}">
      <dgm:prSet/>
      <dgm:spPr/>
      <dgm:t>
        <a:bodyPr/>
        <a:lstStyle/>
        <a:p>
          <a:endParaRPr lang="ru-RU"/>
        </a:p>
      </dgm:t>
    </dgm:pt>
    <dgm:pt modelId="{A437159D-24CA-4F1C-AC1C-9BCD4B3E00FD}" type="sibTrans" cxnId="{F70DD437-A157-4721-AF7E-112EDA1A4664}">
      <dgm:prSet/>
      <dgm:spPr/>
      <dgm:t>
        <a:bodyPr/>
        <a:lstStyle/>
        <a:p>
          <a:endParaRPr lang="ru-RU"/>
        </a:p>
      </dgm:t>
    </dgm:pt>
    <dgm:pt modelId="{3FA44A29-CBA5-47F6-9AC3-2BCDBC17AA9A}">
      <dgm:prSet custT="1"/>
      <dgm:spPr/>
      <dgm:t>
        <a:bodyPr/>
        <a:lstStyle/>
        <a:p>
          <a:pPr rtl="0"/>
          <a:r>
            <a:rPr lang="kk-KZ" sz="2000" dirty="0" smtClean="0">
              <a:latin typeface="Times New Roman" pitchFamily="18" charset="0"/>
              <a:cs typeface="Times New Roman" pitchFamily="18" charset="0"/>
            </a:rPr>
            <a:t>Өндірістік өнімдер мен ресурстарға жеке меншіктін болуы.</a:t>
          </a:r>
          <a:endParaRPr lang="ru-RU" sz="2000" dirty="0">
            <a:latin typeface="Times New Roman" pitchFamily="18" charset="0"/>
            <a:cs typeface="Times New Roman" pitchFamily="18" charset="0"/>
          </a:endParaRPr>
        </a:p>
      </dgm:t>
    </dgm:pt>
    <dgm:pt modelId="{8D3D8147-3186-4655-BA4F-1039AFB75C15}" type="parTrans" cxnId="{BBBEE7D2-8947-4D9B-8817-E08F6FA76036}">
      <dgm:prSet/>
      <dgm:spPr/>
      <dgm:t>
        <a:bodyPr/>
        <a:lstStyle/>
        <a:p>
          <a:endParaRPr lang="ru-RU"/>
        </a:p>
      </dgm:t>
    </dgm:pt>
    <dgm:pt modelId="{29E96696-4D38-4526-9444-A8CCB0437474}" type="sibTrans" cxnId="{BBBEE7D2-8947-4D9B-8817-E08F6FA76036}">
      <dgm:prSet/>
      <dgm:spPr/>
      <dgm:t>
        <a:bodyPr/>
        <a:lstStyle/>
        <a:p>
          <a:endParaRPr lang="ru-RU"/>
        </a:p>
      </dgm:t>
    </dgm:pt>
    <dgm:pt modelId="{B49E81A5-B035-4F27-99DF-3BBF25A8F76C}">
      <dgm:prSet custT="1"/>
      <dgm:spPr/>
      <dgm:t>
        <a:bodyPr/>
        <a:lstStyle/>
        <a:p>
          <a:pPr rtl="0"/>
          <a:r>
            <a:rPr lang="kk-KZ" sz="2000" dirty="0" smtClean="0">
              <a:latin typeface="Times New Roman" pitchFamily="18" charset="0"/>
              <a:cs typeface="Times New Roman" pitchFamily="18" charset="0"/>
            </a:rPr>
            <a:t>Халық шаруашылығын (экономиканы) еркін бәсекеге негізделген</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нарықтық механизм арқылы реттеу мен басқару.</a:t>
          </a:r>
          <a:endParaRPr lang="ru-RU" sz="2000" dirty="0">
            <a:latin typeface="Times New Roman" pitchFamily="18" charset="0"/>
            <a:cs typeface="Times New Roman" pitchFamily="18" charset="0"/>
          </a:endParaRPr>
        </a:p>
      </dgm:t>
    </dgm:pt>
    <dgm:pt modelId="{2D765C3F-79AC-498C-A4E3-4571CEF67501}" type="parTrans" cxnId="{387FB16E-1284-48E4-98D0-220BD3FECBE1}">
      <dgm:prSet/>
      <dgm:spPr/>
      <dgm:t>
        <a:bodyPr/>
        <a:lstStyle/>
        <a:p>
          <a:endParaRPr lang="ru-RU"/>
        </a:p>
      </dgm:t>
    </dgm:pt>
    <dgm:pt modelId="{4104FDC1-1D62-4EF3-9497-CD8F44A2EC75}" type="sibTrans" cxnId="{387FB16E-1284-48E4-98D0-220BD3FECBE1}">
      <dgm:prSet/>
      <dgm:spPr/>
      <dgm:t>
        <a:bodyPr/>
        <a:lstStyle/>
        <a:p>
          <a:endParaRPr lang="ru-RU"/>
        </a:p>
      </dgm:t>
    </dgm:pt>
    <dgm:pt modelId="{C1686815-F033-4DC5-95F7-40E56B9901ED}">
      <dgm:prSet custT="1"/>
      <dgm:spPr/>
      <dgm:t>
        <a:bodyPr/>
        <a:lstStyle/>
        <a:p>
          <a:pPr rtl="0"/>
          <a:r>
            <a:rPr lang="kk-KZ" sz="2000" dirty="0" smtClean="0">
              <a:latin typeface="Times New Roman" pitchFamily="18" charset="0"/>
              <a:cs typeface="Times New Roman" pitchFamily="18" charset="0"/>
            </a:rPr>
            <a:t>Қоғамда өз өнімдерін еркін сата алатын дербес өндірушілер мен өнімдерді таңдау арқылы еркін сатып ала алатын тутынушылардың болуы.</a:t>
          </a:r>
          <a:endParaRPr lang="ru-RU" sz="2000" dirty="0">
            <a:latin typeface="Times New Roman" pitchFamily="18" charset="0"/>
            <a:cs typeface="Times New Roman" pitchFamily="18" charset="0"/>
          </a:endParaRPr>
        </a:p>
      </dgm:t>
    </dgm:pt>
    <dgm:pt modelId="{AFC9FBB1-0F64-41D3-B777-8274AC277459}" type="parTrans" cxnId="{939830AF-BB7B-407F-9E48-A107EC263C44}">
      <dgm:prSet/>
      <dgm:spPr/>
      <dgm:t>
        <a:bodyPr/>
        <a:lstStyle/>
        <a:p>
          <a:endParaRPr lang="ru-RU"/>
        </a:p>
      </dgm:t>
    </dgm:pt>
    <dgm:pt modelId="{149B9D0A-7169-433A-BE84-81A36D1D00C3}" type="sibTrans" cxnId="{939830AF-BB7B-407F-9E48-A107EC263C44}">
      <dgm:prSet/>
      <dgm:spPr/>
      <dgm:t>
        <a:bodyPr/>
        <a:lstStyle/>
        <a:p>
          <a:endParaRPr lang="ru-RU"/>
        </a:p>
      </dgm:t>
    </dgm:pt>
    <dgm:pt modelId="{ABF8C192-5288-4D35-8EA5-EEB9C01B15DC}">
      <dgm:prSet custT="1"/>
      <dgm:spPr/>
      <dgm:t>
        <a:bodyPr/>
        <a:lstStyle/>
        <a:p>
          <a:pPr rtl="0"/>
          <a:r>
            <a:rPr lang="kk-KZ" sz="2000" dirty="0" smtClean="0">
              <a:latin typeface="Times New Roman" pitchFamily="18" charset="0"/>
              <a:cs typeface="Times New Roman" pitchFamily="18" charset="0"/>
            </a:rPr>
            <a:t>мемлекеттін ролі шектеулі. </a:t>
          </a:r>
          <a:endParaRPr lang="ru-RU" sz="2000" dirty="0">
            <a:latin typeface="Times New Roman" pitchFamily="18" charset="0"/>
            <a:cs typeface="Times New Roman" pitchFamily="18" charset="0"/>
          </a:endParaRPr>
        </a:p>
      </dgm:t>
    </dgm:pt>
    <dgm:pt modelId="{40F90458-3BB6-41BA-914F-FAD3FB40D332}" type="parTrans" cxnId="{F976AEF7-2B58-4C36-8B22-5E85DE1395E5}">
      <dgm:prSet/>
      <dgm:spPr/>
      <dgm:t>
        <a:bodyPr/>
        <a:lstStyle/>
        <a:p>
          <a:endParaRPr lang="ru-RU"/>
        </a:p>
      </dgm:t>
    </dgm:pt>
    <dgm:pt modelId="{E3AB6EAC-5F07-4735-8425-D431F3602830}" type="sibTrans" cxnId="{F976AEF7-2B58-4C36-8B22-5E85DE1395E5}">
      <dgm:prSet/>
      <dgm:spPr/>
      <dgm:t>
        <a:bodyPr/>
        <a:lstStyle/>
        <a:p>
          <a:endParaRPr lang="ru-RU"/>
        </a:p>
      </dgm:t>
    </dgm:pt>
    <dgm:pt modelId="{62C65A04-820C-42AF-8ECD-C81937D1B3E0}" type="pres">
      <dgm:prSet presAssocID="{662D45B8-F6C4-49D4-B3C7-E9DAB9C38740}" presName="Name0" presStyleCnt="0">
        <dgm:presLayoutVars>
          <dgm:dir/>
          <dgm:resizeHandles val="exact"/>
        </dgm:presLayoutVars>
      </dgm:prSet>
      <dgm:spPr/>
      <dgm:t>
        <a:bodyPr/>
        <a:lstStyle/>
        <a:p>
          <a:endParaRPr lang="ru-RU"/>
        </a:p>
      </dgm:t>
    </dgm:pt>
    <dgm:pt modelId="{FBB307B2-5663-4C8A-8473-B4957B7FCFF8}" type="pres">
      <dgm:prSet presAssocID="{662D45B8-F6C4-49D4-B3C7-E9DAB9C38740}" presName="cycle" presStyleCnt="0"/>
      <dgm:spPr/>
    </dgm:pt>
    <dgm:pt modelId="{1E34E762-3151-4730-B6DC-59982608B695}" type="pres">
      <dgm:prSet presAssocID="{AF2F69E0-4893-4FCD-8B7B-48EEDCC85E3E}" presName="nodeFirstNode" presStyleLbl="node1" presStyleIdx="0" presStyleCnt="5" custScaleX="143354" custScaleY="143354">
        <dgm:presLayoutVars>
          <dgm:bulletEnabled val="1"/>
        </dgm:presLayoutVars>
      </dgm:prSet>
      <dgm:spPr/>
      <dgm:t>
        <a:bodyPr/>
        <a:lstStyle/>
        <a:p>
          <a:endParaRPr lang="ru-RU"/>
        </a:p>
      </dgm:t>
    </dgm:pt>
    <dgm:pt modelId="{2FDB220D-33F1-41F4-9034-B1BD1A7D158F}" type="pres">
      <dgm:prSet presAssocID="{A437159D-24CA-4F1C-AC1C-9BCD4B3E00FD}" presName="sibTransFirstNode" presStyleLbl="bgShp" presStyleIdx="0" presStyleCnt="1"/>
      <dgm:spPr/>
      <dgm:t>
        <a:bodyPr/>
        <a:lstStyle/>
        <a:p>
          <a:endParaRPr lang="ru-RU"/>
        </a:p>
      </dgm:t>
    </dgm:pt>
    <dgm:pt modelId="{3E91FD94-E857-4AC7-A0BA-3ABB4A5B1C4F}" type="pres">
      <dgm:prSet presAssocID="{3FA44A29-CBA5-47F6-9AC3-2BCDBC17AA9A}" presName="nodeFollowingNodes" presStyleLbl="node1" presStyleIdx="1" presStyleCnt="5" custScaleX="143354" custScaleY="143354">
        <dgm:presLayoutVars>
          <dgm:bulletEnabled val="1"/>
        </dgm:presLayoutVars>
      </dgm:prSet>
      <dgm:spPr/>
      <dgm:t>
        <a:bodyPr/>
        <a:lstStyle/>
        <a:p>
          <a:endParaRPr lang="ru-RU"/>
        </a:p>
      </dgm:t>
    </dgm:pt>
    <dgm:pt modelId="{89529FB2-B28D-4DC4-A3D9-08BC2F011BBA}" type="pres">
      <dgm:prSet presAssocID="{B49E81A5-B035-4F27-99DF-3BBF25A8F76C}" presName="nodeFollowingNodes" presStyleLbl="node1" presStyleIdx="2" presStyleCnt="5" custScaleX="143354" custScaleY="143354" custRadScaleRad="98136" custRadScaleInc="-25300">
        <dgm:presLayoutVars>
          <dgm:bulletEnabled val="1"/>
        </dgm:presLayoutVars>
      </dgm:prSet>
      <dgm:spPr/>
      <dgm:t>
        <a:bodyPr/>
        <a:lstStyle/>
        <a:p>
          <a:endParaRPr lang="ru-RU"/>
        </a:p>
      </dgm:t>
    </dgm:pt>
    <dgm:pt modelId="{92417FDE-49AA-427D-BA9C-718273C524BB}" type="pres">
      <dgm:prSet presAssocID="{C1686815-F033-4DC5-95F7-40E56B9901ED}" presName="nodeFollowingNodes" presStyleLbl="node1" presStyleIdx="3" presStyleCnt="5" custScaleX="143354" custScaleY="143354" custRadScaleRad="118639" custRadScaleInc="46339">
        <dgm:presLayoutVars>
          <dgm:bulletEnabled val="1"/>
        </dgm:presLayoutVars>
      </dgm:prSet>
      <dgm:spPr/>
      <dgm:t>
        <a:bodyPr/>
        <a:lstStyle/>
        <a:p>
          <a:endParaRPr lang="ru-RU"/>
        </a:p>
      </dgm:t>
    </dgm:pt>
    <dgm:pt modelId="{C0C24F61-3997-47AA-B93F-058B7D0BB94E}" type="pres">
      <dgm:prSet presAssocID="{ABF8C192-5288-4D35-8EA5-EEB9C01B15DC}" presName="nodeFollowingNodes" presStyleLbl="node1" presStyleIdx="4" presStyleCnt="5" custScaleX="143354" custScaleY="143354">
        <dgm:presLayoutVars>
          <dgm:bulletEnabled val="1"/>
        </dgm:presLayoutVars>
      </dgm:prSet>
      <dgm:spPr/>
      <dgm:t>
        <a:bodyPr/>
        <a:lstStyle/>
        <a:p>
          <a:endParaRPr lang="ru-RU"/>
        </a:p>
      </dgm:t>
    </dgm:pt>
  </dgm:ptLst>
  <dgm:cxnLst>
    <dgm:cxn modelId="{BBBEE7D2-8947-4D9B-8817-E08F6FA76036}" srcId="{662D45B8-F6C4-49D4-B3C7-E9DAB9C38740}" destId="{3FA44A29-CBA5-47F6-9AC3-2BCDBC17AA9A}" srcOrd="1" destOrd="0" parTransId="{8D3D8147-3186-4655-BA4F-1039AFB75C15}" sibTransId="{29E96696-4D38-4526-9444-A8CCB0437474}"/>
    <dgm:cxn modelId="{D9507B79-96F1-4895-A74C-58E886486156}" type="presOf" srcId="{662D45B8-F6C4-49D4-B3C7-E9DAB9C38740}" destId="{62C65A04-820C-42AF-8ECD-C81937D1B3E0}" srcOrd="0" destOrd="0" presId="urn:microsoft.com/office/officeart/2005/8/layout/cycle3"/>
    <dgm:cxn modelId="{2E3FBD73-605E-4F8A-A8BE-C3099326CB2E}" type="presOf" srcId="{3FA44A29-CBA5-47F6-9AC3-2BCDBC17AA9A}" destId="{3E91FD94-E857-4AC7-A0BA-3ABB4A5B1C4F}" srcOrd="0" destOrd="0" presId="urn:microsoft.com/office/officeart/2005/8/layout/cycle3"/>
    <dgm:cxn modelId="{DD8A4522-D101-47E7-AF97-AD329C1CE9DE}" type="presOf" srcId="{AF2F69E0-4893-4FCD-8B7B-48EEDCC85E3E}" destId="{1E34E762-3151-4730-B6DC-59982608B695}" srcOrd="0" destOrd="0" presId="urn:microsoft.com/office/officeart/2005/8/layout/cycle3"/>
    <dgm:cxn modelId="{F976AEF7-2B58-4C36-8B22-5E85DE1395E5}" srcId="{662D45B8-F6C4-49D4-B3C7-E9DAB9C38740}" destId="{ABF8C192-5288-4D35-8EA5-EEB9C01B15DC}" srcOrd="4" destOrd="0" parTransId="{40F90458-3BB6-41BA-914F-FAD3FB40D332}" sibTransId="{E3AB6EAC-5F07-4735-8425-D431F3602830}"/>
    <dgm:cxn modelId="{84FDEBC2-7144-44E2-BD36-A47EA737391D}" type="presOf" srcId="{C1686815-F033-4DC5-95F7-40E56B9901ED}" destId="{92417FDE-49AA-427D-BA9C-718273C524BB}" srcOrd="0" destOrd="0" presId="urn:microsoft.com/office/officeart/2005/8/layout/cycle3"/>
    <dgm:cxn modelId="{939830AF-BB7B-407F-9E48-A107EC263C44}" srcId="{662D45B8-F6C4-49D4-B3C7-E9DAB9C38740}" destId="{C1686815-F033-4DC5-95F7-40E56B9901ED}" srcOrd="3" destOrd="0" parTransId="{AFC9FBB1-0F64-41D3-B777-8274AC277459}" sibTransId="{149B9D0A-7169-433A-BE84-81A36D1D00C3}"/>
    <dgm:cxn modelId="{F70DD437-A157-4721-AF7E-112EDA1A4664}" srcId="{662D45B8-F6C4-49D4-B3C7-E9DAB9C38740}" destId="{AF2F69E0-4893-4FCD-8B7B-48EEDCC85E3E}" srcOrd="0" destOrd="0" parTransId="{D265F210-8F99-4437-A7BE-B7EAA1F6B272}" sibTransId="{A437159D-24CA-4F1C-AC1C-9BCD4B3E00FD}"/>
    <dgm:cxn modelId="{CE419E8F-C0D2-4C1E-B277-65AE6C2B433B}" type="presOf" srcId="{ABF8C192-5288-4D35-8EA5-EEB9C01B15DC}" destId="{C0C24F61-3997-47AA-B93F-058B7D0BB94E}" srcOrd="0" destOrd="0" presId="urn:microsoft.com/office/officeart/2005/8/layout/cycle3"/>
    <dgm:cxn modelId="{387FB16E-1284-48E4-98D0-220BD3FECBE1}" srcId="{662D45B8-F6C4-49D4-B3C7-E9DAB9C38740}" destId="{B49E81A5-B035-4F27-99DF-3BBF25A8F76C}" srcOrd="2" destOrd="0" parTransId="{2D765C3F-79AC-498C-A4E3-4571CEF67501}" sibTransId="{4104FDC1-1D62-4EF3-9497-CD8F44A2EC75}"/>
    <dgm:cxn modelId="{77C44047-AA9A-4120-B941-EF3D2919C02F}" type="presOf" srcId="{B49E81A5-B035-4F27-99DF-3BBF25A8F76C}" destId="{89529FB2-B28D-4DC4-A3D9-08BC2F011BBA}" srcOrd="0" destOrd="0" presId="urn:microsoft.com/office/officeart/2005/8/layout/cycle3"/>
    <dgm:cxn modelId="{D40E5B0B-DED2-4209-BF80-DDBD4DB78EDC}" type="presOf" srcId="{A437159D-24CA-4F1C-AC1C-9BCD4B3E00FD}" destId="{2FDB220D-33F1-41F4-9034-B1BD1A7D158F}" srcOrd="0" destOrd="0" presId="urn:microsoft.com/office/officeart/2005/8/layout/cycle3"/>
    <dgm:cxn modelId="{F8B20BDA-A2F9-4C59-89DA-2C88C10564E8}" type="presParOf" srcId="{62C65A04-820C-42AF-8ECD-C81937D1B3E0}" destId="{FBB307B2-5663-4C8A-8473-B4957B7FCFF8}" srcOrd="0" destOrd="0" presId="urn:microsoft.com/office/officeart/2005/8/layout/cycle3"/>
    <dgm:cxn modelId="{8DA6EC37-61F4-4792-8AA0-33D29DF2D446}" type="presParOf" srcId="{FBB307B2-5663-4C8A-8473-B4957B7FCFF8}" destId="{1E34E762-3151-4730-B6DC-59982608B695}" srcOrd="0" destOrd="0" presId="urn:microsoft.com/office/officeart/2005/8/layout/cycle3"/>
    <dgm:cxn modelId="{B4E7ED7A-A4FC-406B-A99D-904BDBEF69AB}" type="presParOf" srcId="{FBB307B2-5663-4C8A-8473-B4957B7FCFF8}" destId="{2FDB220D-33F1-41F4-9034-B1BD1A7D158F}" srcOrd="1" destOrd="0" presId="urn:microsoft.com/office/officeart/2005/8/layout/cycle3"/>
    <dgm:cxn modelId="{733F1B51-C8E7-4BA1-9934-ECC744E5F2DD}" type="presParOf" srcId="{FBB307B2-5663-4C8A-8473-B4957B7FCFF8}" destId="{3E91FD94-E857-4AC7-A0BA-3ABB4A5B1C4F}" srcOrd="2" destOrd="0" presId="urn:microsoft.com/office/officeart/2005/8/layout/cycle3"/>
    <dgm:cxn modelId="{65B7629C-66F4-4ABD-B12D-AF7458124BBB}" type="presParOf" srcId="{FBB307B2-5663-4C8A-8473-B4957B7FCFF8}" destId="{89529FB2-B28D-4DC4-A3D9-08BC2F011BBA}" srcOrd="3" destOrd="0" presId="urn:microsoft.com/office/officeart/2005/8/layout/cycle3"/>
    <dgm:cxn modelId="{EBDA955E-A93C-42BB-ABD3-5A1CD56D3E0E}" type="presParOf" srcId="{FBB307B2-5663-4C8A-8473-B4957B7FCFF8}" destId="{92417FDE-49AA-427D-BA9C-718273C524BB}" srcOrd="4" destOrd="0" presId="urn:microsoft.com/office/officeart/2005/8/layout/cycle3"/>
    <dgm:cxn modelId="{C2367C69-8D11-4C01-866F-52375C364362}" type="presParOf" srcId="{FBB307B2-5663-4C8A-8473-B4957B7FCFF8}" destId="{C0C24F61-3997-47AA-B93F-058B7D0BB94E}"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4E36A3-D8F6-4BEF-AECD-DA215F695F03}" type="doc">
      <dgm:prSet loTypeId="urn:microsoft.com/office/officeart/2005/8/layout/gear1" loCatId="relationship" qsTypeId="urn:microsoft.com/office/officeart/2005/8/quickstyle/simple3" qsCatId="simple" csTypeId="urn:microsoft.com/office/officeart/2005/8/colors/accent1_2#18" csCatId="accent1" phldr="1"/>
      <dgm:spPr/>
      <dgm:t>
        <a:bodyPr/>
        <a:lstStyle/>
        <a:p>
          <a:endParaRPr lang="ru-RU"/>
        </a:p>
      </dgm:t>
    </dgm:pt>
    <dgm:pt modelId="{28195A99-827C-4C9B-AA1F-418031574CD8}">
      <dgm:prSet custT="1"/>
      <dgm:spPr/>
      <dgm:t>
        <a:bodyPr/>
        <a:lstStyle/>
        <a:p>
          <a:pPr rtl="0"/>
          <a:r>
            <a:rPr lang="kk-KZ" sz="2000" dirty="0" smtClean="0">
              <a:latin typeface="Times New Roman" pitchFamily="18" charset="0"/>
              <a:cs typeface="Times New Roman" pitchFamily="18" charset="0"/>
            </a:rPr>
            <a:t>мемлекеттік меншікпен қатар жеке меншік орын алады.</a:t>
          </a:r>
          <a:endParaRPr lang="ru-RU" sz="2000" dirty="0">
            <a:latin typeface="Times New Roman" pitchFamily="18" charset="0"/>
            <a:cs typeface="Times New Roman" pitchFamily="18" charset="0"/>
          </a:endParaRPr>
        </a:p>
      </dgm:t>
    </dgm:pt>
    <dgm:pt modelId="{6BF87520-0A7C-4AE7-A2B1-3D6307305984}" type="parTrans" cxnId="{77B6EEFD-4039-4057-8671-B05E709C3E09}">
      <dgm:prSet/>
      <dgm:spPr/>
      <dgm:t>
        <a:bodyPr/>
        <a:lstStyle/>
        <a:p>
          <a:endParaRPr lang="ru-RU"/>
        </a:p>
      </dgm:t>
    </dgm:pt>
    <dgm:pt modelId="{A2712309-BFEE-4E52-B30B-D8337E604C14}" type="sibTrans" cxnId="{77B6EEFD-4039-4057-8671-B05E709C3E09}">
      <dgm:prSet/>
      <dgm:spPr/>
      <dgm:t>
        <a:bodyPr/>
        <a:lstStyle/>
        <a:p>
          <a:endParaRPr lang="ru-RU"/>
        </a:p>
      </dgm:t>
    </dgm:pt>
    <dgm:pt modelId="{2F8A3FBA-4772-4C54-8279-F9EC3E630FE4}">
      <dgm:prSet custT="1"/>
      <dgm:spPr/>
      <dgm:t>
        <a:bodyPr/>
        <a:lstStyle/>
        <a:p>
          <a:pPr rtl="0"/>
          <a:r>
            <a:rPr lang="kk-KZ" sz="2000" dirty="0" smtClean="0">
              <a:latin typeface="Times New Roman" pitchFamily="18" charset="0"/>
              <a:cs typeface="Times New Roman" pitchFamily="18" charset="0"/>
            </a:rPr>
            <a:t>Халық шаруашылығын ұйымдастыру мен басқару әдісі тек таза нарықтық механизмге ғана негізделіп қоймай мемлекеттік реттеу мен толықтырылады</a:t>
          </a:r>
          <a:endParaRPr lang="ru-RU" sz="2000" dirty="0">
            <a:latin typeface="Times New Roman" pitchFamily="18" charset="0"/>
            <a:cs typeface="Times New Roman" pitchFamily="18" charset="0"/>
          </a:endParaRPr>
        </a:p>
      </dgm:t>
    </dgm:pt>
    <dgm:pt modelId="{818AADB2-0C1E-4E59-A259-7F465D35E68E}" type="parTrans" cxnId="{A387FE63-90C4-4202-88E1-6C7C0CB24DA1}">
      <dgm:prSet/>
      <dgm:spPr/>
      <dgm:t>
        <a:bodyPr/>
        <a:lstStyle/>
        <a:p>
          <a:endParaRPr lang="ru-RU"/>
        </a:p>
      </dgm:t>
    </dgm:pt>
    <dgm:pt modelId="{D768038A-BE2D-46D2-90C0-48188B322BD9}" type="sibTrans" cxnId="{A387FE63-90C4-4202-88E1-6C7C0CB24DA1}">
      <dgm:prSet/>
      <dgm:spPr/>
      <dgm:t>
        <a:bodyPr/>
        <a:lstStyle/>
        <a:p>
          <a:endParaRPr lang="ru-RU"/>
        </a:p>
      </dgm:t>
    </dgm:pt>
    <dgm:pt modelId="{42D12EF1-F955-4A71-BC72-987E1CB86E44}">
      <dgm:prSet custT="1"/>
      <dgm:spPr/>
      <dgm:t>
        <a:bodyPr/>
        <a:lstStyle/>
        <a:p>
          <a:pPr rtl="0"/>
          <a:r>
            <a:rPr lang="kk-KZ" sz="2000" b="1" dirty="0" smtClean="0">
              <a:latin typeface="Times New Roman" pitchFamily="18" charset="0"/>
              <a:cs typeface="Times New Roman" pitchFamily="18" charset="0"/>
            </a:rPr>
            <a:t>Аралас экономикалық жүйенің сипаттамасы</a:t>
          </a:r>
          <a:endParaRPr lang="ru-RU" sz="2000" dirty="0">
            <a:latin typeface="Times New Roman" pitchFamily="18" charset="0"/>
            <a:cs typeface="Times New Roman" pitchFamily="18" charset="0"/>
          </a:endParaRPr>
        </a:p>
      </dgm:t>
    </dgm:pt>
    <dgm:pt modelId="{7E5D42AF-5D0A-4F2D-A1AC-0270CC50ACBF}" type="parTrans" cxnId="{23BA4FAA-8D57-4A81-A2C4-8181E2A2E672}">
      <dgm:prSet/>
      <dgm:spPr/>
      <dgm:t>
        <a:bodyPr/>
        <a:lstStyle/>
        <a:p>
          <a:endParaRPr lang="ru-RU"/>
        </a:p>
      </dgm:t>
    </dgm:pt>
    <dgm:pt modelId="{B04F8E2B-AE51-4074-9A78-E8B9F05A8E6C}" type="sibTrans" cxnId="{23BA4FAA-8D57-4A81-A2C4-8181E2A2E672}">
      <dgm:prSet/>
      <dgm:spPr/>
      <dgm:t>
        <a:bodyPr/>
        <a:lstStyle/>
        <a:p>
          <a:endParaRPr lang="ru-RU"/>
        </a:p>
      </dgm:t>
    </dgm:pt>
    <dgm:pt modelId="{892B09FA-0F66-40DE-B19B-84611D5577C2}" type="pres">
      <dgm:prSet presAssocID="{614E36A3-D8F6-4BEF-AECD-DA215F695F03}" presName="composite" presStyleCnt="0">
        <dgm:presLayoutVars>
          <dgm:chMax val="3"/>
          <dgm:animLvl val="lvl"/>
          <dgm:resizeHandles val="exact"/>
        </dgm:presLayoutVars>
      </dgm:prSet>
      <dgm:spPr/>
      <dgm:t>
        <a:bodyPr/>
        <a:lstStyle/>
        <a:p>
          <a:endParaRPr lang="ru-RU"/>
        </a:p>
      </dgm:t>
    </dgm:pt>
    <dgm:pt modelId="{293A96E5-3ED6-4A34-B450-18B8EA507F5B}" type="pres">
      <dgm:prSet presAssocID="{28195A99-827C-4C9B-AA1F-418031574CD8}" presName="gear1" presStyleLbl="node1" presStyleIdx="0" presStyleCnt="3" custLinFactX="-13506" custLinFactNeighborX="-100000" custLinFactNeighborY="-27054">
        <dgm:presLayoutVars>
          <dgm:chMax val="1"/>
          <dgm:bulletEnabled val="1"/>
        </dgm:presLayoutVars>
      </dgm:prSet>
      <dgm:spPr/>
      <dgm:t>
        <a:bodyPr/>
        <a:lstStyle/>
        <a:p>
          <a:endParaRPr lang="ru-RU"/>
        </a:p>
      </dgm:t>
    </dgm:pt>
    <dgm:pt modelId="{9E79D27F-9CB7-4DE2-8028-B2185455B1BC}" type="pres">
      <dgm:prSet presAssocID="{28195A99-827C-4C9B-AA1F-418031574CD8}" presName="gear1srcNode" presStyleLbl="node1" presStyleIdx="0" presStyleCnt="3"/>
      <dgm:spPr/>
      <dgm:t>
        <a:bodyPr/>
        <a:lstStyle/>
        <a:p>
          <a:endParaRPr lang="ru-RU"/>
        </a:p>
      </dgm:t>
    </dgm:pt>
    <dgm:pt modelId="{B55E0D2D-413C-4AEE-89BE-2DC824B1C6B7}" type="pres">
      <dgm:prSet presAssocID="{28195A99-827C-4C9B-AA1F-418031574CD8}" presName="gear1dstNode" presStyleLbl="node1" presStyleIdx="0" presStyleCnt="3"/>
      <dgm:spPr/>
      <dgm:t>
        <a:bodyPr/>
        <a:lstStyle/>
        <a:p>
          <a:endParaRPr lang="ru-RU"/>
        </a:p>
      </dgm:t>
    </dgm:pt>
    <dgm:pt modelId="{CE82AA58-1BC2-4A81-AE81-CC2A3503EB9E}" type="pres">
      <dgm:prSet presAssocID="{2F8A3FBA-4772-4C54-8279-F9EC3E630FE4}" presName="gear2" presStyleLbl="node1" presStyleIdx="1" presStyleCnt="3" custScaleX="186950" custScaleY="197831" custLinFactNeighborX="96922" custLinFactNeighborY="47229">
        <dgm:presLayoutVars>
          <dgm:chMax val="1"/>
          <dgm:bulletEnabled val="1"/>
        </dgm:presLayoutVars>
      </dgm:prSet>
      <dgm:spPr/>
      <dgm:t>
        <a:bodyPr/>
        <a:lstStyle/>
        <a:p>
          <a:endParaRPr lang="ru-RU"/>
        </a:p>
      </dgm:t>
    </dgm:pt>
    <dgm:pt modelId="{AA2CE40F-676B-4AB9-A660-464644DFDA7F}" type="pres">
      <dgm:prSet presAssocID="{2F8A3FBA-4772-4C54-8279-F9EC3E630FE4}" presName="gear2srcNode" presStyleLbl="node1" presStyleIdx="1" presStyleCnt="3"/>
      <dgm:spPr/>
      <dgm:t>
        <a:bodyPr/>
        <a:lstStyle/>
        <a:p>
          <a:endParaRPr lang="ru-RU"/>
        </a:p>
      </dgm:t>
    </dgm:pt>
    <dgm:pt modelId="{22140C3E-CB97-4CB9-95EF-ADEB5AA18D9B}" type="pres">
      <dgm:prSet presAssocID="{2F8A3FBA-4772-4C54-8279-F9EC3E630FE4}" presName="gear2dstNode" presStyleLbl="node1" presStyleIdx="1" presStyleCnt="3"/>
      <dgm:spPr/>
      <dgm:t>
        <a:bodyPr/>
        <a:lstStyle/>
        <a:p>
          <a:endParaRPr lang="ru-RU"/>
        </a:p>
      </dgm:t>
    </dgm:pt>
    <dgm:pt modelId="{60F98764-7F03-4F98-B0D1-4601E742D390}" type="pres">
      <dgm:prSet presAssocID="{42D12EF1-F955-4A71-BC72-987E1CB86E44}" presName="gear3" presStyleLbl="node1" presStyleIdx="2" presStyleCnt="3" custScaleX="152045" custScaleY="154126" custLinFactNeighborX="-37219" custLinFactNeighborY="-14079"/>
      <dgm:spPr/>
      <dgm:t>
        <a:bodyPr/>
        <a:lstStyle/>
        <a:p>
          <a:endParaRPr lang="ru-RU"/>
        </a:p>
      </dgm:t>
    </dgm:pt>
    <dgm:pt modelId="{1A6A01D8-F6ED-4809-AAB3-35CB30E491C0}" type="pres">
      <dgm:prSet presAssocID="{42D12EF1-F955-4A71-BC72-987E1CB86E44}" presName="gear3tx" presStyleLbl="node1" presStyleIdx="2" presStyleCnt="3">
        <dgm:presLayoutVars>
          <dgm:chMax val="1"/>
          <dgm:bulletEnabled val="1"/>
        </dgm:presLayoutVars>
      </dgm:prSet>
      <dgm:spPr/>
      <dgm:t>
        <a:bodyPr/>
        <a:lstStyle/>
        <a:p>
          <a:endParaRPr lang="ru-RU"/>
        </a:p>
      </dgm:t>
    </dgm:pt>
    <dgm:pt modelId="{C8BC1874-B723-4FE2-9EA9-A28F077BA889}" type="pres">
      <dgm:prSet presAssocID="{42D12EF1-F955-4A71-BC72-987E1CB86E44}" presName="gear3srcNode" presStyleLbl="node1" presStyleIdx="2" presStyleCnt="3"/>
      <dgm:spPr/>
      <dgm:t>
        <a:bodyPr/>
        <a:lstStyle/>
        <a:p>
          <a:endParaRPr lang="ru-RU"/>
        </a:p>
      </dgm:t>
    </dgm:pt>
    <dgm:pt modelId="{2128D427-76F5-49E2-862A-361BB3D0BFE2}" type="pres">
      <dgm:prSet presAssocID="{42D12EF1-F955-4A71-BC72-987E1CB86E44}" presName="gear3dstNode" presStyleLbl="node1" presStyleIdx="2" presStyleCnt="3"/>
      <dgm:spPr/>
      <dgm:t>
        <a:bodyPr/>
        <a:lstStyle/>
        <a:p>
          <a:endParaRPr lang="ru-RU"/>
        </a:p>
      </dgm:t>
    </dgm:pt>
    <dgm:pt modelId="{971B2778-C0BA-4398-915F-75FFE375D0EC}" type="pres">
      <dgm:prSet presAssocID="{A2712309-BFEE-4E52-B30B-D8337E604C14}" presName="connector1" presStyleLbl="sibTrans2D1" presStyleIdx="0" presStyleCnt="3" custLinFactNeighborX="2424" custLinFactNeighborY="-46725"/>
      <dgm:spPr/>
      <dgm:t>
        <a:bodyPr/>
        <a:lstStyle/>
        <a:p>
          <a:endParaRPr lang="ru-RU"/>
        </a:p>
      </dgm:t>
    </dgm:pt>
    <dgm:pt modelId="{657BD200-9AAD-4417-921E-2B14D61206B0}" type="pres">
      <dgm:prSet presAssocID="{D768038A-BE2D-46D2-90C0-48188B322BD9}" presName="connector2" presStyleLbl="sibTrans2D1" presStyleIdx="1" presStyleCnt="3" custLinFactNeighborX="-15018" custLinFactNeighborY="-35586"/>
      <dgm:spPr/>
      <dgm:t>
        <a:bodyPr/>
        <a:lstStyle/>
        <a:p>
          <a:endParaRPr lang="ru-RU"/>
        </a:p>
      </dgm:t>
    </dgm:pt>
    <dgm:pt modelId="{2D35E068-F6ED-4071-86D0-D6C0FFABA2C3}" type="pres">
      <dgm:prSet presAssocID="{B04F8E2B-AE51-4074-9A78-E8B9F05A8E6C}" presName="connector3" presStyleLbl="sibTrans2D1" presStyleIdx="2" presStyleCnt="3" custScaleX="52923" custScaleY="26708" custLinFactNeighborX="-26436" custLinFactNeighborY="44087"/>
      <dgm:spPr>
        <a:prstGeom prst="leftRightUpArrow">
          <a:avLst/>
        </a:prstGeom>
      </dgm:spPr>
      <dgm:t>
        <a:bodyPr/>
        <a:lstStyle/>
        <a:p>
          <a:endParaRPr lang="ru-RU"/>
        </a:p>
      </dgm:t>
    </dgm:pt>
  </dgm:ptLst>
  <dgm:cxnLst>
    <dgm:cxn modelId="{5AA126E5-9069-4B78-B347-BC95B7E4462A}" type="presOf" srcId="{D768038A-BE2D-46D2-90C0-48188B322BD9}" destId="{657BD200-9AAD-4417-921E-2B14D61206B0}" srcOrd="0" destOrd="0" presId="urn:microsoft.com/office/officeart/2005/8/layout/gear1"/>
    <dgm:cxn modelId="{38002F77-72B9-40B2-86E9-E888641D8F9B}" type="presOf" srcId="{2F8A3FBA-4772-4C54-8279-F9EC3E630FE4}" destId="{CE82AA58-1BC2-4A81-AE81-CC2A3503EB9E}" srcOrd="0" destOrd="0" presId="urn:microsoft.com/office/officeart/2005/8/layout/gear1"/>
    <dgm:cxn modelId="{A387FE63-90C4-4202-88E1-6C7C0CB24DA1}" srcId="{614E36A3-D8F6-4BEF-AECD-DA215F695F03}" destId="{2F8A3FBA-4772-4C54-8279-F9EC3E630FE4}" srcOrd="1" destOrd="0" parTransId="{818AADB2-0C1E-4E59-A259-7F465D35E68E}" sibTransId="{D768038A-BE2D-46D2-90C0-48188B322BD9}"/>
    <dgm:cxn modelId="{449D4368-338A-466D-8951-F3A3FAD06E42}" type="presOf" srcId="{28195A99-827C-4C9B-AA1F-418031574CD8}" destId="{293A96E5-3ED6-4A34-B450-18B8EA507F5B}" srcOrd="0" destOrd="0" presId="urn:microsoft.com/office/officeart/2005/8/layout/gear1"/>
    <dgm:cxn modelId="{66A0E343-B99E-4313-900B-7BEFD3DE99DE}" type="presOf" srcId="{28195A99-827C-4C9B-AA1F-418031574CD8}" destId="{B55E0D2D-413C-4AEE-89BE-2DC824B1C6B7}" srcOrd="2" destOrd="0" presId="urn:microsoft.com/office/officeart/2005/8/layout/gear1"/>
    <dgm:cxn modelId="{F2D91F56-D1CA-495E-944E-878ED171BA72}" type="presOf" srcId="{42D12EF1-F955-4A71-BC72-987E1CB86E44}" destId="{1A6A01D8-F6ED-4809-AAB3-35CB30E491C0}" srcOrd="1" destOrd="0" presId="urn:microsoft.com/office/officeart/2005/8/layout/gear1"/>
    <dgm:cxn modelId="{03CCB732-D469-4093-84B9-4854608A4443}" type="presOf" srcId="{2F8A3FBA-4772-4C54-8279-F9EC3E630FE4}" destId="{AA2CE40F-676B-4AB9-A660-464644DFDA7F}" srcOrd="1" destOrd="0" presId="urn:microsoft.com/office/officeart/2005/8/layout/gear1"/>
    <dgm:cxn modelId="{37CD9460-B111-4F62-AE2E-207559C7461B}" type="presOf" srcId="{42D12EF1-F955-4A71-BC72-987E1CB86E44}" destId="{60F98764-7F03-4F98-B0D1-4601E742D390}" srcOrd="0" destOrd="0" presId="urn:microsoft.com/office/officeart/2005/8/layout/gear1"/>
    <dgm:cxn modelId="{26147D2C-9698-4B05-8A51-2417DB27A624}" type="presOf" srcId="{42D12EF1-F955-4A71-BC72-987E1CB86E44}" destId="{C8BC1874-B723-4FE2-9EA9-A28F077BA889}" srcOrd="2" destOrd="0" presId="urn:microsoft.com/office/officeart/2005/8/layout/gear1"/>
    <dgm:cxn modelId="{FC9C1F88-B002-42D6-A09E-79F90F0F4B91}" type="presOf" srcId="{614E36A3-D8F6-4BEF-AECD-DA215F695F03}" destId="{892B09FA-0F66-40DE-B19B-84611D5577C2}" srcOrd="0" destOrd="0" presId="urn:microsoft.com/office/officeart/2005/8/layout/gear1"/>
    <dgm:cxn modelId="{16731145-5E22-4BC3-AF94-FB3BBE36E5C2}" type="presOf" srcId="{B04F8E2B-AE51-4074-9A78-E8B9F05A8E6C}" destId="{2D35E068-F6ED-4071-86D0-D6C0FFABA2C3}" srcOrd="0" destOrd="0" presId="urn:microsoft.com/office/officeart/2005/8/layout/gear1"/>
    <dgm:cxn modelId="{23BA4FAA-8D57-4A81-A2C4-8181E2A2E672}" srcId="{614E36A3-D8F6-4BEF-AECD-DA215F695F03}" destId="{42D12EF1-F955-4A71-BC72-987E1CB86E44}" srcOrd="2" destOrd="0" parTransId="{7E5D42AF-5D0A-4F2D-A1AC-0270CC50ACBF}" sibTransId="{B04F8E2B-AE51-4074-9A78-E8B9F05A8E6C}"/>
    <dgm:cxn modelId="{77B6EEFD-4039-4057-8671-B05E709C3E09}" srcId="{614E36A3-D8F6-4BEF-AECD-DA215F695F03}" destId="{28195A99-827C-4C9B-AA1F-418031574CD8}" srcOrd="0" destOrd="0" parTransId="{6BF87520-0A7C-4AE7-A2B1-3D6307305984}" sibTransId="{A2712309-BFEE-4E52-B30B-D8337E604C14}"/>
    <dgm:cxn modelId="{ED1EA16E-BC87-42A3-8834-8CBAE376C57F}" type="presOf" srcId="{28195A99-827C-4C9B-AA1F-418031574CD8}" destId="{9E79D27F-9CB7-4DE2-8028-B2185455B1BC}" srcOrd="1" destOrd="0" presId="urn:microsoft.com/office/officeart/2005/8/layout/gear1"/>
    <dgm:cxn modelId="{D922E30D-758F-494B-8F5A-51149EAB9886}" type="presOf" srcId="{A2712309-BFEE-4E52-B30B-D8337E604C14}" destId="{971B2778-C0BA-4398-915F-75FFE375D0EC}" srcOrd="0" destOrd="0" presId="urn:microsoft.com/office/officeart/2005/8/layout/gear1"/>
    <dgm:cxn modelId="{19FF1DD5-727D-4DAA-A306-CC51891636DB}" type="presOf" srcId="{2F8A3FBA-4772-4C54-8279-F9EC3E630FE4}" destId="{22140C3E-CB97-4CB9-95EF-ADEB5AA18D9B}" srcOrd="2" destOrd="0" presId="urn:microsoft.com/office/officeart/2005/8/layout/gear1"/>
    <dgm:cxn modelId="{95C55106-F76E-4FA9-81FC-C4530B8E805C}" type="presOf" srcId="{42D12EF1-F955-4A71-BC72-987E1CB86E44}" destId="{2128D427-76F5-49E2-862A-361BB3D0BFE2}" srcOrd="3" destOrd="0" presId="urn:microsoft.com/office/officeart/2005/8/layout/gear1"/>
    <dgm:cxn modelId="{1A36CFBF-45C1-47A9-B8AC-C7F5CFFAB5B8}" type="presParOf" srcId="{892B09FA-0F66-40DE-B19B-84611D5577C2}" destId="{293A96E5-3ED6-4A34-B450-18B8EA507F5B}" srcOrd="0" destOrd="0" presId="urn:microsoft.com/office/officeart/2005/8/layout/gear1"/>
    <dgm:cxn modelId="{1F65F14B-69F0-4705-9259-09172CA48873}" type="presParOf" srcId="{892B09FA-0F66-40DE-B19B-84611D5577C2}" destId="{9E79D27F-9CB7-4DE2-8028-B2185455B1BC}" srcOrd="1" destOrd="0" presId="urn:microsoft.com/office/officeart/2005/8/layout/gear1"/>
    <dgm:cxn modelId="{C9FFF050-463E-4112-B39C-91F285072DEF}" type="presParOf" srcId="{892B09FA-0F66-40DE-B19B-84611D5577C2}" destId="{B55E0D2D-413C-4AEE-89BE-2DC824B1C6B7}" srcOrd="2" destOrd="0" presId="urn:microsoft.com/office/officeart/2005/8/layout/gear1"/>
    <dgm:cxn modelId="{47E74E9C-009F-48C0-B6C8-62EBA34710DB}" type="presParOf" srcId="{892B09FA-0F66-40DE-B19B-84611D5577C2}" destId="{CE82AA58-1BC2-4A81-AE81-CC2A3503EB9E}" srcOrd="3" destOrd="0" presId="urn:microsoft.com/office/officeart/2005/8/layout/gear1"/>
    <dgm:cxn modelId="{1C2C96EE-6A9A-40E0-929B-C9171516C3E2}" type="presParOf" srcId="{892B09FA-0F66-40DE-B19B-84611D5577C2}" destId="{AA2CE40F-676B-4AB9-A660-464644DFDA7F}" srcOrd="4" destOrd="0" presId="urn:microsoft.com/office/officeart/2005/8/layout/gear1"/>
    <dgm:cxn modelId="{F64B1D84-5666-4C40-9EDA-3954D1B6FCC5}" type="presParOf" srcId="{892B09FA-0F66-40DE-B19B-84611D5577C2}" destId="{22140C3E-CB97-4CB9-95EF-ADEB5AA18D9B}" srcOrd="5" destOrd="0" presId="urn:microsoft.com/office/officeart/2005/8/layout/gear1"/>
    <dgm:cxn modelId="{4AE9C004-43E1-4CFD-84C1-81A84F8091CB}" type="presParOf" srcId="{892B09FA-0F66-40DE-B19B-84611D5577C2}" destId="{60F98764-7F03-4F98-B0D1-4601E742D390}" srcOrd="6" destOrd="0" presId="urn:microsoft.com/office/officeart/2005/8/layout/gear1"/>
    <dgm:cxn modelId="{DA436E06-F274-4DB1-87CE-A1E46ED97FD9}" type="presParOf" srcId="{892B09FA-0F66-40DE-B19B-84611D5577C2}" destId="{1A6A01D8-F6ED-4809-AAB3-35CB30E491C0}" srcOrd="7" destOrd="0" presId="urn:microsoft.com/office/officeart/2005/8/layout/gear1"/>
    <dgm:cxn modelId="{D3BE18D0-0CDB-46EB-9109-421155D982CD}" type="presParOf" srcId="{892B09FA-0F66-40DE-B19B-84611D5577C2}" destId="{C8BC1874-B723-4FE2-9EA9-A28F077BA889}" srcOrd="8" destOrd="0" presId="urn:microsoft.com/office/officeart/2005/8/layout/gear1"/>
    <dgm:cxn modelId="{2942B18F-C497-4D8E-BF7E-AEC4D0F3CF43}" type="presParOf" srcId="{892B09FA-0F66-40DE-B19B-84611D5577C2}" destId="{2128D427-76F5-49E2-862A-361BB3D0BFE2}" srcOrd="9" destOrd="0" presId="urn:microsoft.com/office/officeart/2005/8/layout/gear1"/>
    <dgm:cxn modelId="{68D0EC64-D072-41BC-AEF2-EB0106D5E7DD}" type="presParOf" srcId="{892B09FA-0F66-40DE-B19B-84611D5577C2}" destId="{971B2778-C0BA-4398-915F-75FFE375D0EC}" srcOrd="10" destOrd="0" presId="urn:microsoft.com/office/officeart/2005/8/layout/gear1"/>
    <dgm:cxn modelId="{1C5B3D6A-E96A-4A61-932B-8641A7BF4F00}" type="presParOf" srcId="{892B09FA-0F66-40DE-B19B-84611D5577C2}" destId="{657BD200-9AAD-4417-921E-2B14D61206B0}" srcOrd="11" destOrd="0" presId="urn:microsoft.com/office/officeart/2005/8/layout/gear1"/>
    <dgm:cxn modelId="{CB82E6B2-8C0B-46C4-8E5A-1BE60BF0F5A8}" type="presParOf" srcId="{892B09FA-0F66-40DE-B19B-84611D5577C2}" destId="{2D35E068-F6ED-4071-86D0-D6C0FFABA2C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1A8525-5620-4845-9081-350578A7BDCA}">
      <dsp:nvSpPr>
        <dsp:cNvPr id="0" name=""/>
        <dsp:cNvSpPr/>
      </dsp:nvSpPr>
      <dsp:spPr>
        <a:xfrm>
          <a:off x="0" y="0"/>
          <a:ext cx="6583680" cy="122704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Өндіріс</a:t>
          </a:r>
          <a:r>
            <a:rPr lang="kk-KZ" sz="2400" kern="1200" dirty="0" smtClean="0">
              <a:latin typeface="Times New Roman" panose="02020603050405020304" pitchFamily="18" charset="0"/>
              <a:cs typeface="Times New Roman" panose="02020603050405020304" pitchFamily="18" charset="0"/>
            </a:rPr>
            <a:t> – материалдық игіліктерді пайдалы өнімді  өндіру процесі</a:t>
          </a:r>
          <a:endParaRPr lang="ru-RU" sz="2400" kern="1200" dirty="0">
            <a:latin typeface="Times New Roman" panose="02020603050405020304" pitchFamily="18" charset="0"/>
            <a:cs typeface="Times New Roman" panose="02020603050405020304" pitchFamily="18" charset="0"/>
          </a:endParaRPr>
        </a:p>
      </dsp:txBody>
      <dsp:txXfrm>
        <a:off x="35939" y="35939"/>
        <a:ext cx="5155915" cy="1155168"/>
      </dsp:txXfrm>
    </dsp:sp>
    <dsp:sp modelId="{086862C0-1752-4F3E-A5F4-6E7E150CFC58}">
      <dsp:nvSpPr>
        <dsp:cNvPr id="0" name=""/>
        <dsp:cNvSpPr/>
      </dsp:nvSpPr>
      <dsp:spPr>
        <a:xfrm>
          <a:off x="586408" y="1455053"/>
          <a:ext cx="6583680" cy="122704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Бөлу</a:t>
          </a:r>
          <a:r>
            <a:rPr lang="kk-KZ" sz="2400" kern="1200" dirty="0" smtClean="0">
              <a:latin typeface="Times New Roman" panose="02020603050405020304" pitchFamily="18" charset="0"/>
              <a:cs typeface="Times New Roman" panose="02020603050405020304" pitchFamily="18" charset="0"/>
            </a:rPr>
            <a:t> -  әрбір адамның  өндірілген өнімділігі үлесін анықтау</a:t>
          </a:r>
          <a:endParaRPr lang="ru-RU" sz="2400" kern="1200" dirty="0">
            <a:latin typeface="Times New Roman" panose="02020603050405020304" pitchFamily="18" charset="0"/>
            <a:cs typeface="Times New Roman" panose="02020603050405020304" pitchFamily="18" charset="0"/>
          </a:endParaRPr>
        </a:p>
      </dsp:txBody>
      <dsp:txXfrm>
        <a:off x="622347" y="1490992"/>
        <a:ext cx="5162838" cy="1155168"/>
      </dsp:txXfrm>
    </dsp:sp>
    <dsp:sp modelId="{3C6D95D3-118F-4E63-ADE2-C3C5C694EEE7}">
      <dsp:nvSpPr>
        <dsp:cNvPr id="0" name=""/>
        <dsp:cNvSpPr/>
      </dsp:nvSpPr>
      <dsp:spPr>
        <a:xfrm>
          <a:off x="1094536" y="2900291"/>
          <a:ext cx="6583680" cy="122704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Айырбас</a:t>
          </a:r>
          <a:r>
            <a:rPr lang="kk-KZ" sz="2400" kern="1200" dirty="0" smtClean="0">
              <a:latin typeface="Times New Roman" panose="02020603050405020304" pitchFamily="18" charset="0"/>
              <a:cs typeface="Times New Roman" panose="02020603050405020304" pitchFamily="18" charset="0"/>
            </a:rPr>
            <a:t> – белгілі бір өнімді басқа өнімге айырбастау процесі</a:t>
          </a:r>
          <a:endParaRPr lang="ru-RU" sz="2400" kern="1200" dirty="0">
            <a:latin typeface="Times New Roman" panose="02020603050405020304" pitchFamily="18" charset="0"/>
            <a:cs typeface="Times New Roman" panose="02020603050405020304" pitchFamily="18" charset="0"/>
          </a:endParaRPr>
        </a:p>
      </dsp:txBody>
      <dsp:txXfrm>
        <a:off x="1130475" y="2936230"/>
        <a:ext cx="5171068" cy="1155168"/>
      </dsp:txXfrm>
    </dsp:sp>
    <dsp:sp modelId="{6137E44A-940D-4D4B-A323-24C7C88736AF}">
      <dsp:nvSpPr>
        <dsp:cNvPr id="0" name=""/>
        <dsp:cNvSpPr/>
      </dsp:nvSpPr>
      <dsp:spPr>
        <a:xfrm>
          <a:off x="1645920" y="4350436"/>
          <a:ext cx="6583680" cy="1227046"/>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kk-KZ" sz="2400" b="1" kern="1200" dirty="0" smtClean="0">
              <a:latin typeface="Times New Roman" panose="02020603050405020304" pitchFamily="18" charset="0"/>
              <a:cs typeface="Times New Roman" panose="02020603050405020304" pitchFamily="18" charset="0"/>
            </a:rPr>
            <a:t>Тұтыну</a:t>
          </a:r>
          <a:r>
            <a:rPr lang="kk-KZ" sz="2400" kern="1200" dirty="0" smtClean="0">
              <a:latin typeface="Times New Roman" panose="02020603050405020304" pitchFamily="18" charset="0"/>
              <a:cs typeface="Times New Roman" panose="02020603050405020304" pitchFamily="18" charset="0"/>
            </a:rPr>
            <a:t> - өндірілген өнімді  қажеттілікті  қанағаттандыру  үшін пайдалану</a:t>
          </a:r>
          <a:endParaRPr lang="ru-RU" sz="2400" kern="1200" dirty="0">
            <a:latin typeface="Times New Roman" panose="02020603050405020304" pitchFamily="18" charset="0"/>
            <a:cs typeface="Times New Roman" panose="02020603050405020304" pitchFamily="18" charset="0"/>
          </a:endParaRPr>
        </a:p>
      </dsp:txBody>
      <dsp:txXfrm>
        <a:off x="1681859" y="4386375"/>
        <a:ext cx="5162838" cy="1155168"/>
      </dsp:txXfrm>
    </dsp:sp>
    <dsp:sp modelId="{3A53468E-0C90-41CE-B597-0B4C33F435A1}">
      <dsp:nvSpPr>
        <dsp:cNvPr id="0" name=""/>
        <dsp:cNvSpPr/>
      </dsp:nvSpPr>
      <dsp:spPr>
        <a:xfrm>
          <a:off x="5786099" y="939805"/>
          <a:ext cx="797580" cy="797580"/>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5965554" y="939805"/>
        <a:ext cx="438670" cy="600179"/>
      </dsp:txXfrm>
    </dsp:sp>
    <dsp:sp modelId="{64E708DD-6770-40ED-B157-7B6F527A4C4D}">
      <dsp:nvSpPr>
        <dsp:cNvPr id="0" name=""/>
        <dsp:cNvSpPr/>
      </dsp:nvSpPr>
      <dsp:spPr>
        <a:xfrm>
          <a:off x="6337483" y="2389951"/>
          <a:ext cx="797580" cy="797580"/>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516938" y="2389951"/>
        <a:ext cx="438670" cy="600179"/>
      </dsp:txXfrm>
    </dsp:sp>
    <dsp:sp modelId="{30AAD845-2B4E-4767-8C99-D9A15BE215FC}">
      <dsp:nvSpPr>
        <dsp:cNvPr id="0" name=""/>
        <dsp:cNvSpPr/>
      </dsp:nvSpPr>
      <dsp:spPr>
        <a:xfrm>
          <a:off x="6880636" y="3840097"/>
          <a:ext cx="797580" cy="797580"/>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7060091" y="3840097"/>
        <a:ext cx="438670" cy="6001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3D4DC-65C3-4B50-9A32-DE27DC8F6C15}">
      <dsp:nvSpPr>
        <dsp:cNvPr id="0" name=""/>
        <dsp:cNvSpPr/>
      </dsp:nvSpPr>
      <dsp:spPr>
        <a:xfrm>
          <a:off x="6061734" y="2688903"/>
          <a:ext cx="404832" cy="480560"/>
        </a:xfrm>
        <a:custGeom>
          <a:avLst/>
          <a:gdLst/>
          <a:ahLst/>
          <a:cxnLst/>
          <a:rect l="0" t="0" r="0" b="0"/>
          <a:pathLst>
            <a:path>
              <a:moveTo>
                <a:pt x="404832" y="0"/>
              </a:moveTo>
              <a:lnTo>
                <a:pt x="404832" y="339776"/>
              </a:lnTo>
              <a:lnTo>
                <a:pt x="0" y="339776"/>
              </a:lnTo>
              <a:lnTo>
                <a:pt x="0" y="4805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6D40EA-A02B-4B7E-AF01-6B671FAE5F30}">
      <dsp:nvSpPr>
        <dsp:cNvPr id="0" name=""/>
        <dsp:cNvSpPr/>
      </dsp:nvSpPr>
      <dsp:spPr>
        <a:xfrm>
          <a:off x="3918991" y="1086608"/>
          <a:ext cx="2547575" cy="404169"/>
        </a:xfrm>
        <a:custGeom>
          <a:avLst/>
          <a:gdLst/>
          <a:ahLst/>
          <a:cxnLst/>
          <a:rect l="0" t="0" r="0" b="0"/>
          <a:pathLst>
            <a:path>
              <a:moveTo>
                <a:pt x="0" y="0"/>
              </a:moveTo>
              <a:lnTo>
                <a:pt x="0" y="263386"/>
              </a:lnTo>
              <a:lnTo>
                <a:pt x="2547575" y="263386"/>
              </a:lnTo>
              <a:lnTo>
                <a:pt x="2547575" y="4041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8B8945-2670-4538-86BB-B2C8926CB833}">
      <dsp:nvSpPr>
        <dsp:cNvPr id="0" name=""/>
        <dsp:cNvSpPr/>
      </dsp:nvSpPr>
      <dsp:spPr>
        <a:xfrm>
          <a:off x="2411779" y="3029802"/>
          <a:ext cx="91440" cy="441979"/>
        </a:xfrm>
        <a:custGeom>
          <a:avLst/>
          <a:gdLst/>
          <a:ahLst/>
          <a:cxnLst/>
          <a:rect l="0" t="0" r="0" b="0"/>
          <a:pathLst>
            <a:path>
              <a:moveTo>
                <a:pt x="45720" y="0"/>
              </a:moveTo>
              <a:lnTo>
                <a:pt x="45720" y="44197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F682B0-511F-4A1D-A67E-7908F27FF9B5}">
      <dsp:nvSpPr>
        <dsp:cNvPr id="0" name=""/>
        <dsp:cNvSpPr/>
      </dsp:nvSpPr>
      <dsp:spPr>
        <a:xfrm>
          <a:off x="2457499" y="1086608"/>
          <a:ext cx="1461492" cy="442751"/>
        </a:xfrm>
        <a:custGeom>
          <a:avLst/>
          <a:gdLst/>
          <a:ahLst/>
          <a:cxnLst/>
          <a:rect l="0" t="0" r="0" b="0"/>
          <a:pathLst>
            <a:path>
              <a:moveTo>
                <a:pt x="1461492" y="0"/>
              </a:moveTo>
              <a:lnTo>
                <a:pt x="1461492" y="301967"/>
              </a:lnTo>
              <a:lnTo>
                <a:pt x="0" y="301967"/>
              </a:lnTo>
              <a:lnTo>
                <a:pt x="0" y="4427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E61948-BB1E-4116-9436-DA021FB12261}">
      <dsp:nvSpPr>
        <dsp:cNvPr id="0" name=""/>
        <dsp:cNvSpPr/>
      </dsp:nvSpPr>
      <dsp:spPr>
        <a:xfrm>
          <a:off x="1800204" y="-1"/>
          <a:ext cx="4237573" cy="10866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556C35-D372-47DA-B233-B8B13ABCC438}">
      <dsp:nvSpPr>
        <dsp:cNvPr id="0" name=""/>
        <dsp:cNvSpPr/>
      </dsp:nvSpPr>
      <dsp:spPr>
        <a:xfrm>
          <a:off x="1969060" y="160411"/>
          <a:ext cx="4237573" cy="10866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kk-KZ" sz="2800" b="1" kern="1200" dirty="0" smtClean="0"/>
            <a:t>Қоғамдық өндірістің құрылымы</a:t>
          </a:r>
          <a:endParaRPr lang="ru-RU" sz="2800" b="1" kern="1200" dirty="0"/>
        </a:p>
      </dsp:txBody>
      <dsp:txXfrm>
        <a:off x="2000886" y="192237"/>
        <a:ext cx="4173921" cy="1022957"/>
      </dsp:txXfrm>
    </dsp:sp>
    <dsp:sp modelId="{FB9345CC-C883-40A8-A640-8AE9CDAB583F}">
      <dsp:nvSpPr>
        <dsp:cNvPr id="0" name=""/>
        <dsp:cNvSpPr/>
      </dsp:nvSpPr>
      <dsp:spPr>
        <a:xfrm>
          <a:off x="802053" y="1529359"/>
          <a:ext cx="3310891" cy="15004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F61E6B-5864-4ADA-9ACC-5BECC292349A}">
      <dsp:nvSpPr>
        <dsp:cNvPr id="0" name=""/>
        <dsp:cNvSpPr/>
      </dsp:nvSpPr>
      <dsp:spPr>
        <a:xfrm>
          <a:off x="970909" y="1689771"/>
          <a:ext cx="3310891" cy="15004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kk-KZ" sz="2600" b="1" kern="1200" dirty="0" smtClean="0"/>
            <a:t>Материалдық өндіріс</a:t>
          </a:r>
          <a:endParaRPr lang="ru-RU" sz="2600" b="1" kern="1200" dirty="0"/>
        </a:p>
      </dsp:txBody>
      <dsp:txXfrm>
        <a:off x="1014855" y="1733717"/>
        <a:ext cx="3222999" cy="1412551"/>
      </dsp:txXfrm>
    </dsp:sp>
    <dsp:sp modelId="{DC059062-A255-4C3E-A15F-3760856AEF25}">
      <dsp:nvSpPr>
        <dsp:cNvPr id="0" name=""/>
        <dsp:cNvSpPr/>
      </dsp:nvSpPr>
      <dsp:spPr>
        <a:xfrm>
          <a:off x="739009" y="3471781"/>
          <a:ext cx="3436980" cy="2487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76E272-7678-40BC-974F-12F60C795002}">
      <dsp:nvSpPr>
        <dsp:cNvPr id="0" name=""/>
        <dsp:cNvSpPr/>
      </dsp:nvSpPr>
      <dsp:spPr>
        <a:xfrm>
          <a:off x="907864" y="3632194"/>
          <a:ext cx="3436980" cy="24877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Өнеркәсіп, ауылшаруашылығы, материалдық-техникалық жабдықтау, сауда, қоғамдық тамақ саласы, құрылыс, су шаруашылығы және т.б</a:t>
          </a:r>
          <a:endParaRPr lang="ru-RU" sz="2400" kern="1200" dirty="0"/>
        </a:p>
      </dsp:txBody>
      <dsp:txXfrm>
        <a:off x="980727" y="3705057"/>
        <a:ext cx="3291254" cy="2341988"/>
      </dsp:txXfrm>
    </dsp:sp>
    <dsp:sp modelId="{5E8C066A-DC44-4922-8495-1B1E738D32D2}">
      <dsp:nvSpPr>
        <dsp:cNvPr id="0" name=""/>
        <dsp:cNvSpPr/>
      </dsp:nvSpPr>
      <dsp:spPr>
        <a:xfrm>
          <a:off x="5289035" y="1490777"/>
          <a:ext cx="2355061" cy="11981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38F3A4-AE10-4391-80C2-18D4E165CA72}">
      <dsp:nvSpPr>
        <dsp:cNvPr id="0" name=""/>
        <dsp:cNvSpPr/>
      </dsp:nvSpPr>
      <dsp:spPr>
        <a:xfrm>
          <a:off x="5457891" y="1651190"/>
          <a:ext cx="2355061" cy="11981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kk-KZ" sz="2600" b="1" i="0" kern="1200" dirty="0" smtClean="0"/>
            <a:t>Материалдық емес өндіріс</a:t>
          </a:r>
          <a:endParaRPr lang="ru-RU" sz="2600" b="1" i="0" kern="1200" dirty="0"/>
        </a:p>
      </dsp:txBody>
      <dsp:txXfrm>
        <a:off x="5492983" y="1686282"/>
        <a:ext cx="2284877" cy="1127941"/>
      </dsp:txXfrm>
    </dsp:sp>
    <dsp:sp modelId="{3B9F4676-9C6A-452F-BD6A-5E05AE85791C}">
      <dsp:nvSpPr>
        <dsp:cNvPr id="0" name=""/>
        <dsp:cNvSpPr/>
      </dsp:nvSpPr>
      <dsp:spPr>
        <a:xfrm>
          <a:off x="4513700" y="3169463"/>
          <a:ext cx="3096066" cy="2636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9B819C-B184-47CF-A6F7-F115B1754A7D}">
      <dsp:nvSpPr>
        <dsp:cNvPr id="0" name=""/>
        <dsp:cNvSpPr/>
      </dsp:nvSpPr>
      <dsp:spPr>
        <a:xfrm>
          <a:off x="4682556" y="3329876"/>
          <a:ext cx="3096066" cy="263630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Денсаулық сақтау, білім беру, көлік, байланыс, мәдениет, несиелік мекемелер, қоғамдық мекемелер, басқару органдары</a:t>
          </a:r>
          <a:endParaRPr lang="ru-RU" sz="2400" kern="1200" dirty="0"/>
        </a:p>
      </dsp:txBody>
      <dsp:txXfrm>
        <a:off x="4759771" y="3407091"/>
        <a:ext cx="2941636" cy="24818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D6B96-1181-4E91-A838-E96DB29674A6}">
      <dsp:nvSpPr>
        <dsp:cNvPr id="0" name=""/>
        <dsp:cNvSpPr/>
      </dsp:nvSpPr>
      <dsp:spPr>
        <a:xfrm>
          <a:off x="1762757" y="-54061"/>
          <a:ext cx="4059306" cy="377343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rtl="0">
            <a:lnSpc>
              <a:spcPct val="90000"/>
            </a:lnSpc>
            <a:spcBef>
              <a:spcPct val="0"/>
            </a:spcBef>
            <a:spcAft>
              <a:spcPct val="35000"/>
            </a:spcAft>
          </a:pPr>
          <a:r>
            <a:rPr lang="kk-KZ" sz="3900" b="1" kern="1200" dirty="0" smtClean="0"/>
            <a:t>Ұдайы өндірістің типтері</a:t>
          </a:r>
          <a:endParaRPr lang="ru-RU" sz="3900" kern="1200" dirty="0"/>
        </a:p>
      </dsp:txBody>
      <dsp:txXfrm>
        <a:off x="2303998" y="606290"/>
        <a:ext cx="2976825" cy="1698047"/>
      </dsp:txXfrm>
    </dsp:sp>
    <dsp:sp modelId="{2EFDE913-290C-4622-A890-06ED1CCB7318}">
      <dsp:nvSpPr>
        <dsp:cNvPr id="0" name=""/>
        <dsp:cNvSpPr/>
      </dsp:nvSpPr>
      <dsp:spPr>
        <a:xfrm>
          <a:off x="1969025" y="2243104"/>
          <a:ext cx="6016410" cy="328356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733550" rtl="0">
            <a:lnSpc>
              <a:spcPct val="90000"/>
            </a:lnSpc>
            <a:spcBef>
              <a:spcPct val="0"/>
            </a:spcBef>
            <a:spcAft>
              <a:spcPct val="35000"/>
            </a:spcAft>
          </a:pPr>
          <a:r>
            <a:rPr lang="kk-KZ" sz="3900" b="1" kern="1200" dirty="0" smtClean="0"/>
            <a:t>жай өндіріс</a:t>
          </a:r>
          <a:endParaRPr lang="ru-RU" sz="3900" kern="1200" dirty="0"/>
        </a:p>
      </dsp:txBody>
      <dsp:txXfrm>
        <a:off x="3809044" y="3091358"/>
        <a:ext cx="3609846" cy="1805960"/>
      </dsp:txXfrm>
    </dsp:sp>
    <dsp:sp modelId="{3B791E1E-31E5-4EA5-84F7-58BDF11E64DF}">
      <dsp:nvSpPr>
        <dsp:cNvPr id="0" name=""/>
        <dsp:cNvSpPr/>
      </dsp:nvSpPr>
      <dsp:spPr>
        <a:xfrm>
          <a:off x="244163" y="2505707"/>
          <a:ext cx="4726855" cy="275835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89100" rtl="0">
            <a:lnSpc>
              <a:spcPct val="90000"/>
            </a:lnSpc>
            <a:spcBef>
              <a:spcPct val="0"/>
            </a:spcBef>
            <a:spcAft>
              <a:spcPct val="35000"/>
            </a:spcAft>
          </a:pPr>
          <a:r>
            <a:rPr lang="kk-KZ" sz="3800" b="1" kern="1200" dirty="0" smtClean="0"/>
            <a:t>ұлғаймалы өндіріс</a:t>
          </a:r>
          <a:endParaRPr lang="kk-KZ" sz="3800" kern="1200" dirty="0"/>
        </a:p>
      </dsp:txBody>
      <dsp:txXfrm>
        <a:off x="689276" y="3218283"/>
        <a:ext cx="2836113" cy="15170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920D6-EA41-44D0-9888-40688F0B4543}">
      <dsp:nvSpPr>
        <dsp:cNvPr id="0" name=""/>
        <dsp:cNvSpPr/>
      </dsp:nvSpPr>
      <dsp:spPr>
        <a:xfrm>
          <a:off x="0" y="33381"/>
          <a:ext cx="8229600" cy="1103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kk-KZ" sz="4600" i="1" kern="1200" dirty="0" smtClean="0"/>
            <a:t>Жай ұдайы</a:t>
          </a:r>
          <a:r>
            <a:rPr lang="en-US" sz="4600" i="1" kern="1200" dirty="0" smtClean="0"/>
            <a:t> </a:t>
          </a:r>
          <a:r>
            <a:rPr lang="kk-KZ" sz="4600" i="1" kern="1200" dirty="0" smtClean="0"/>
            <a:t>өндіріс</a:t>
          </a:r>
          <a:r>
            <a:rPr lang="kk-KZ" sz="4600" kern="1200" dirty="0" smtClean="0"/>
            <a:t> </a:t>
          </a:r>
          <a:r>
            <a:rPr lang="kk-KZ" sz="4600" i="1" kern="1200" dirty="0" smtClean="0"/>
            <a:t> </a:t>
          </a:r>
          <a:endParaRPr lang="ru-RU" sz="4600" kern="1200" dirty="0"/>
        </a:p>
      </dsp:txBody>
      <dsp:txXfrm>
        <a:off x="53859" y="87240"/>
        <a:ext cx="8121882" cy="995592"/>
      </dsp:txXfrm>
    </dsp:sp>
    <dsp:sp modelId="{EB01D173-7574-4304-8D80-607EF89AF22D}">
      <dsp:nvSpPr>
        <dsp:cNvPr id="0" name=""/>
        <dsp:cNvSpPr/>
      </dsp:nvSpPr>
      <dsp:spPr>
        <a:xfrm>
          <a:off x="0" y="1136691"/>
          <a:ext cx="8229600"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kk-KZ" sz="3600" kern="1200" dirty="0" smtClean="0"/>
            <a:t>өндіріс процесінің көлемі мен ауқымы үзіліссіз өзгермеген күйде қалады. </a:t>
          </a:r>
          <a:endParaRPr lang="ru-RU" sz="3600" kern="1200" dirty="0"/>
        </a:p>
      </dsp:txBody>
      <dsp:txXfrm>
        <a:off x="0" y="1136691"/>
        <a:ext cx="8229600" cy="1666350"/>
      </dsp:txXfrm>
    </dsp:sp>
    <dsp:sp modelId="{0D43F7F3-3A6B-46FC-BAC3-07541CF63180}">
      <dsp:nvSpPr>
        <dsp:cNvPr id="0" name=""/>
        <dsp:cNvSpPr/>
      </dsp:nvSpPr>
      <dsp:spPr>
        <a:xfrm>
          <a:off x="0" y="2803041"/>
          <a:ext cx="8229600" cy="1103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kk-KZ" sz="4600" i="1" kern="1200" dirty="0" smtClean="0"/>
            <a:t>ұлғаймалы ұдайы өндіріс</a:t>
          </a:r>
          <a:r>
            <a:rPr lang="kk-KZ" sz="4600" kern="1200" dirty="0" smtClean="0"/>
            <a:t> </a:t>
          </a:r>
          <a:endParaRPr lang="ru-RU" sz="4600" kern="1200" dirty="0"/>
        </a:p>
      </dsp:txBody>
      <dsp:txXfrm>
        <a:off x="53859" y="2856900"/>
        <a:ext cx="8121882" cy="995592"/>
      </dsp:txXfrm>
    </dsp:sp>
    <dsp:sp modelId="{2AC77E10-29E1-4C54-A07D-6D895EE36193}">
      <dsp:nvSpPr>
        <dsp:cNvPr id="0" name=""/>
        <dsp:cNvSpPr/>
      </dsp:nvSpPr>
      <dsp:spPr>
        <a:xfrm>
          <a:off x="0" y="3906351"/>
          <a:ext cx="8229600"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kk-KZ" sz="3600" kern="1200" dirty="0" smtClean="0"/>
            <a:t>Өндіріс процесінің көлемі мен масштабының еселене үзіліссіз қайталануы және жаңғыруы</a:t>
          </a:r>
          <a:endParaRPr lang="ru-RU" sz="3600" kern="1200" dirty="0"/>
        </a:p>
      </dsp:txBody>
      <dsp:txXfrm>
        <a:off x="0" y="3906351"/>
        <a:ext cx="8229600" cy="16663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AD475-72BA-42FF-89EC-FACD0D027B74}">
      <dsp:nvSpPr>
        <dsp:cNvPr id="0" name=""/>
        <dsp:cNvSpPr/>
      </dsp:nvSpPr>
      <dsp:spPr>
        <a:xfrm>
          <a:off x="2685387" y="1793366"/>
          <a:ext cx="2891507" cy="1841895"/>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kk-KZ" sz="2800" kern="1200" dirty="0" smtClean="0"/>
            <a:t>Өндіріс факторлары</a:t>
          </a:r>
          <a:endParaRPr lang="ru-RU" sz="2800" kern="1200" dirty="0"/>
        </a:p>
      </dsp:txBody>
      <dsp:txXfrm>
        <a:off x="3108838" y="2063105"/>
        <a:ext cx="2044605" cy="1302417"/>
      </dsp:txXfrm>
    </dsp:sp>
    <dsp:sp modelId="{F6E13DFA-3CCB-4CB3-AD0B-1F7902EF3282}">
      <dsp:nvSpPr>
        <dsp:cNvPr id="0" name=""/>
        <dsp:cNvSpPr/>
      </dsp:nvSpPr>
      <dsp:spPr>
        <a:xfrm rot="16200000">
          <a:off x="3988826" y="1634088"/>
          <a:ext cx="284628" cy="33925"/>
        </a:xfrm>
        <a:custGeom>
          <a:avLst/>
          <a:gdLst/>
          <a:ahLst/>
          <a:cxnLst/>
          <a:rect l="0" t="0" r="0" b="0"/>
          <a:pathLst>
            <a:path>
              <a:moveTo>
                <a:pt x="0" y="16962"/>
              </a:moveTo>
              <a:lnTo>
                <a:pt x="284628" y="16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124025" y="1643935"/>
        <a:ext cx="14231" cy="14231"/>
      </dsp:txXfrm>
    </dsp:sp>
    <dsp:sp modelId="{3B22D43A-DCA6-43A6-B6B9-2FC3DEDB543E}">
      <dsp:nvSpPr>
        <dsp:cNvPr id="0" name=""/>
        <dsp:cNvSpPr/>
      </dsp:nvSpPr>
      <dsp:spPr>
        <a:xfrm>
          <a:off x="2821678" y="-105567"/>
          <a:ext cx="2618924" cy="1614304"/>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kk-KZ" sz="2500" kern="1200" dirty="0" smtClean="0"/>
            <a:t>Жер</a:t>
          </a:r>
          <a:endParaRPr lang="ru-RU" sz="2500" kern="1200" dirty="0"/>
        </a:p>
      </dsp:txBody>
      <dsp:txXfrm>
        <a:off x="3205211" y="130842"/>
        <a:ext cx="1851858" cy="1141486"/>
      </dsp:txXfrm>
    </dsp:sp>
    <dsp:sp modelId="{550527E0-F6BA-4316-8AEC-E9C7ED41A832}">
      <dsp:nvSpPr>
        <dsp:cNvPr id="0" name=""/>
        <dsp:cNvSpPr/>
      </dsp:nvSpPr>
      <dsp:spPr>
        <a:xfrm rot="21594789">
          <a:off x="5576890" y="2695059"/>
          <a:ext cx="131784" cy="33925"/>
        </a:xfrm>
        <a:custGeom>
          <a:avLst/>
          <a:gdLst/>
          <a:ahLst/>
          <a:cxnLst/>
          <a:rect l="0" t="0" r="0" b="0"/>
          <a:pathLst>
            <a:path>
              <a:moveTo>
                <a:pt x="0" y="16962"/>
              </a:moveTo>
              <a:lnTo>
                <a:pt x="131784" y="16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639488" y="2708728"/>
        <a:ext cx="6589" cy="6589"/>
      </dsp:txXfrm>
    </dsp:sp>
    <dsp:sp modelId="{E348F748-57A1-4472-AFD2-B36F9484BB04}">
      <dsp:nvSpPr>
        <dsp:cNvPr id="0" name=""/>
        <dsp:cNvSpPr/>
      </dsp:nvSpPr>
      <dsp:spPr>
        <a:xfrm>
          <a:off x="5708671" y="1936461"/>
          <a:ext cx="2463787" cy="1547187"/>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t>Капитал</a:t>
          </a:r>
          <a:endParaRPr lang="ru-RU" sz="2400" kern="1200" dirty="0"/>
        </a:p>
      </dsp:txBody>
      <dsp:txXfrm>
        <a:off x="6069484" y="2163041"/>
        <a:ext cx="1742161" cy="1094027"/>
      </dsp:txXfrm>
    </dsp:sp>
    <dsp:sp modelId="{98B1F66E-0D35-420D-AA0D-C55E6985AF49}">
      <dsp:nvSpPr>
        <dsp:cNvPr id="0" name=""/>
        <dsp:cNvSpPr/>
      </dsp:nvSpPr>
      <dsp:spPr>
        <a:xfrm rot="5400000">
          <a:off x="4063254" y="3686186"/>
          <a:ext cx="135774" cy="33925"/>
        </a:xfrm>
        <a:custGeom>
          <a:avLst/>
          <a:gdLst/>
          <a:ahLst/>
          <a:cxnLst/>
          <a:rect l="0" t="0" r="0" b="0"/>
          <a:pathLst>
            <a:path>
              <a:moveTo>
                <a:pt x="0" y="16962"/>
              </a:moveTo>
              <a:lnTo>
                <a:pt x="135774" y="16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127746" y="3699754"/>
        <a:ext cx="6788" cy="6788"/>
      </dsp:txXfrm>
    </dsp:sp>
    <dsp:sp modelId="{DC128579-A6A5-4B97-9482-F014DF1A3140}">
      <dsp:nvSpPr>
        <dsp:cNvPr id="0" name=""/>
        <dsp:cNvSpPr/>
      </dsp:nvSpPr>
      <dsp:spPr>
        <a:xfrm>
          <a:off x="2894180" y="3771035"/>
          <a:ext cx="2473921" cy="1912014"/>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kk-KZ" sz="2300" kern="1200" dirty="0" smtClean="0"/>
            <a:t>Кәсіпкерлік қабілеттілік</a:t>
          </a:r>
          <a:endParaRPr lang="ru-RU" sz="2300" kern="1200" dirty="0"/>
        </a:p>
      </dsp:txBody>
      <dsp:txXfrm>
        <a:off x="3256477" y="4051043"/>
        <a:ext cx="1749327" cy="1351998"/>
      </dsp:txXfrm>
    </dsp:sp>
    <dsp:sp modelId="{85A74349-D818-4984-8581-CDF46B4B3F96}">
      <dsp:nvSpPr>
        <dsp:cNvPr id="0" name=""/>
        <dsp:cNvSpPr/>
      </dsp:nvSpPr>
      <dsp:spPr>
        <a:xfrm rot="10805158">
          <a:off x="2570524" y="2695095"/>
          <a:ext cx="114867" cy="33925"/>
        </a:xfrm>
        <a:custGeom>
          <a:avLst/>
          <a:gdLst/>
          <a:ahLst/>
          <a:cxnLst/>
          <a:rect l="0" t="0" r="0" b="0"/>
          <a:pathLst>
            <a:path>
              <a:moveTo>
                <a:pt x="0" y="16962"/>
              </a:moveTo>
              <a:lnTo>
                <a:pt x="114867" y="16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625086" y="2709187"/>
        <a:ext cx="5743" cy="5743"/>
      </dsp:txXfrm>
    </dsp:sp>
    <dsp:sp modelId="{5ECBC71A-A470-4319-A48D-2DB7BA8BA951}">
      <dsp:nvSpPr>
        <dsp:cNvPr id="0" name=""/>
        <dsp:cNvSpPr/>
      </dsp:nvSpPr>
      <dsp:spPr>
        <a:xfrm>
          <a:off x="0" y="1936450"/>
          <a:ext cx="2570528" cy="1547187"/>
        </a:xfrm>
        <a:prstGeom prst="ellipse">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kk-KZ" sz="2300" kern="1200" dirty="0" smtClean="0"/>
            <a:t>Еңбек</a:t>
          </a:r>
          <a:endParaRPr lang="ru-RU" sz="2300" kern="1200" dirty="0"/>
        </a:p>
      </dsp:txBody>
      <dsp:txXfrm>
        <a:off x="376445" y="2163030"/>
        <a:ext cx="1817638" cy="10940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C1EB3-CC4B-4B66-9F97-1F2EC2D79B3B}">
      <dsp:nvSpPr>
        <dsp:cNvPr id="0" name=""/>
        <dsp:cNvSpPr/>
      </dsp:nvSpPr>
      <dsp:spPr>
        <a:xfrm rot="5400000">
          <a:off x="4111983" y="-2712490"/>
          <a:ext cx="1734189" cy="732311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kern="1200" dirty="0" smtClean="0"/>
            <a:t>адамның өмір сүруінің табиғаттық шарттарының жиынтығының бөлшегі, өндіріс процесінде қолдануға болатын қоршаған ортаның өте маңызды компоненттері. Мысалы, күн қуаты, су ресурстары, пайдалы қазбалар</a:t>
          </a:r>
          <a:endParaRPr lang="ru-RU" sz="1800" kern="1200" dirty="0"/>
        </a:p>
      </dsp:txBody>
      <dsp:txXfrm rot="-5400000">
        <a:off x="1317523" y="166626"/>
        <a:ext cx="7238454" cy="1564877"/>
      </dsp:txXfrm>
    </dsp:sp>
    <dsp:sp modelId="{7209C1E8-F390-4CB1-9A4F-E1F4F7E9070A}">
      <dsp:nvSpPr>
        <dsp:cNvPr id="0" name=""/>
        <dsp:cNvSpPr/>
      </dsp:nvSpPr>
      <dsp:spPr>
        <a:xfrm>
          <a:off x="51" y="1353"/>
          <a:ext cx="1317472" cy="18954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kk-KZ" sz="2000" b="1" kern="1200" dirty="0" smtClean="0"/>
            <a:t>Табиғи ресурстар</a:t>
          </a:r>
          <a:r>
            <a:rPr lang="kk-KZ" sz="2000" kern="1200" dirty="0" smtClean="0"/>
            <a:t> </a:t>
          </a:r>
          <a:endParaRPr lang="ru-RU" sz="2000" kern="1200" dirty="0"/>
        </a:p>
      </dsp:txBody>
      <dsp:txXfrm>
        <a:off x="64365" y="65667"/>
        <a:ext cx="1188844" cy="1766793"/>
      </dsp:txXfrm>
    </dsp:sp>
    <dsp:sp modelId="{5CD6644B-25BC-43AA-A226-85F7E236592D}">
      <dsp:nvSpPr>
        <dsp:cNvPr id="0" name=""/>
        <dsp:cNvSpPr/>
      </dsp:nvSpPr>
      <dsp:spPr>
        <a:xfrm rot="5400000">
          <a:off x="3952652" y="-670711"/>
          <a:ext cx="1929310" cy="744720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kern="1200" dirty="0" smtClean="0"/>
            <a:t> өздері өндірістің (еңбек құралдары және заттары) нәтижесі болып табылатын, құрал – жабдықтардың барлығы жатады. Нарық экономикасында бұлардың қатарына қаржы ресурстары қосылады. Осыған адамның өндіргіш күштерін бағыттау қажет. </a:t>
          </a:r>
          <a:endParaRPr lang="ru-RU" sz="1800" kern="1200" dirty="0"/>
        </a:p>
      </dsp:txBody>
      <dsp:txXfrm rot="-5400000">
        <a:off x="1193707" y="2182415"/>
        <a:ext cx="7353021" cy="1740948"/>
      </dsp:txXfrm>
    </dsp:sp>
    <dsp:sp modelId="{00B42B97-5DA0-43BE-9B6B-A56C8413A105}">
      <dsp:nvSpPr>
        <dsp:cNvPr id="0" name=""/>
        <dsp:cNvSpPr/>
      </dsp:nvSpPr>
      <dsp:spPr>
        <a:xfrm>
          <a:off x="51" y="2016170"/>
          <a:ext cx="1193655" cy="20734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kk-KZ" sz="1800" b="1" kern="1200" dirty="0" smtClean="0"/>
            <a:t>Материалдық ресурстар</a:t>
          </a:r>
          <a:r>
            <a:rPr lang="kk-KZ" sz="1800" kern="1200" dirty="0" smtClean="0"/>
            <a:t> </a:t>
          </a:r>
          <a:endParaRPr lang="ru-RU" sz="1800" kern="1200" dirty="0"/>
        </a:p>
      </dsp:txBody>
      <dsp:txXfrm>
        <a:off x="58320" y="2074439"/>
        <a:ext cx="1077117" cy="1956901"/>
      </dsp:txXfrm>
    </dsp:sp>
    <dsp:sp modelId="{458F1351-3D97-4614-A561-1BF663290B9C}">
      <dsp:nvSpPr>
        <dsp:cNvPr id="0" name=""/>
        <dsp:cNvSpPr/>
      </dsp:nvSpPr>
      <dsp:spPr>
        <a:xfrm rot="5400000">
          <a:off x="3988023" y="1473251"/>
          <a:ext cx="1910321" cy="73818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kk-KZ" sz="1800" kern="1200" dirty="0" smtClean="0"/>
            <a:t>бұл адам өзінің өндірісіне және тұтынуына бейімдеп қызмет етуге жұмылдырған күштер. Ал адамсыз өндірістің және тұтынудың болуы мүмкін емес. Сондықтан өндіру және тұтыну үшін қолданылатын табиғат күштері, адамның өндіргіш күштер болып табылады.  Өндіргіш күштердің ішкі құрылымы болады. Олардың ішінен алдымен өндіріс құралдарын және жұмысшы күшін бөліп атап айту қажет</a:t>
          </a:r>
          <a:endParaRPr lang="ru-RU" sz="1800" kern="1200" dirty="0"/>
        </a:p>
      </dsp:txBody>
      <dsp:txXfrm rot="-5400000">
        <a:off x="1252271" y="4302257"/>
        <a:ext cx="7288572" cy="1723813"/>
      </dsp:txXfrm>
    </dsp:sp>
    <dsp:sp modelId="{625A6AFC-6739-486A-A105-EA8AF5BEBF47}">
      <dsp:nvSpPr>
        <dsp:cNvPr id="0" name=""/>
        <dsp:cNvSpPr/>
      </dsp:nvSpPr>
      <dsp:spPr>
        <a:xfrm>
          <a:off x="51" y="4231928"/>
          <a:ext cx="1252219" cy="18644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kk-KZ" sz="1800" b="1" kern="1200" dirty="0" smtClean="0"/>
            <a:t>Өндіргіш күштер</a:t>
          </a:r>
          <a:r>
            <a:rPr lang="kk-KZ" sz="1800" b="1" i="1" kern="1200" dirty="0" smtClean="0"/>
            <a:t> </a:t>
          </a:r>
          <a:r>
            <a:rPr lang="kk-KZ" sz="1100" kern="1200" dirty="0" smtClean="0"/>
            <a:t>-</a:t>
          </a:r>
          <a:endParaRPr lang="ru-RU" sz="1100" kern="1200" dirty="0"/>
        </a:p>
      </dsp:txBody>
      <dsp:txXfrm>
        <a:off x="61179" y="4293056"/>
        <a:ext cx="1129963" cy="17422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B4634-550B-45C6-9F07-FC65E503B25F}">
      <dsp:nvSpPr>
        <dsp:cNvPr id="0" name=""/>
        <dsp:cNvSpPr/>
      </dsp:nvSpPr>
      <dsp:spPr>
        <a:xfrm>
          <a:off x="0" y="461791"/>
          <a:ext cx="4199842" cy="16636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kk-KZ" sz="2300" kern="1200" dirty="0" smtClean="0"/>
            <a:t>Еңбек заттары- адамның еңбегіне бағытталған зат</a:t>
          </a:r>
          <a:endParaRPr lang="ru-RU" sz="2300" kern="1200" dirty="0"/>
        </a:p>
      </dsp:txBody>
      <dsp:txXfrm>
        <a:off x="615053" y="705420"/>
        <a:ext cx="2969736" cy="1176346"/>
      </dsp:txXfrm>
    </dsp:sp>
    <dsp:sp modelId="{AEDF8146-B205-488C-8BB9-AC54A0CA3D6C}">
      <dsp:nvSpPr>
        <dsp:cNvPr id="0" name=""/>
        <dsp:cNvSpPr/>
      </dsp:nvSpPr>
      <dsp:spPr>
        <a:xfrm>
          <a:off x="1706319" y="2206473"/>
          <a:ext cx="792420" cy="79242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ru-RU" sz="1300" kern="1200"/>
        </a:p>
      </dsp:txBody>
      <dsp:txXfrm>
        <a:off x="1811354" y="2509494"/>
        <a:ext cx="582350" cy="186378"/>
      </dsp:txXfrm>
    </dsp:sp>
    <dsp:sp modelId="{FB3E4840-C3A5-45DD-9058-A7E8C6A3ABFC}">
      <dsp:nvSpPr>
        <dsp:cNvPr id="0" name=""/>
        <dsp:cNvSpPr/>
      </dsp:nvSpPr>
      <dsp:spPr>
        <a:xfrm>
          <a:off x="375675" y="3109832"/>
          <a:ext cx="3453709" cy="21077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kk-KZ" sz="2300" kern="1200" dirty="0" smtClean="0"/>
            <a:t>Еңбек құралдары- адамның еңбек затына ықпалын жүргізетін құрал</a:t>
          </a:r>
          <a:endParaRPr lang="ru-RU" sz="2300" kern="1200" dirty="0"/>
        </a:p>
      </dsp:txBody>
      <dsp:txXfrm>
        <a:off x="881459" y="3418502"/>
        <a:ext cx="2442141" cy="1490389"/>
      </dsp:txXfrm>
    </dsp:sp>
    <dsp:sp modelId="{2CBEB964-F8B0-4670-985B-2E31533592C4}">
      <dsp:nvSpPr>
        <dsp:cNvPr id="0" name=""/>
        <dsp:cNvSpPr/>
      </dsp:nvSpPr>
      <dsp:spPr>
        <a:xfrm rot="21588656">
          <a:off x="4405432" y="2577228"/>
          <a:ext cx="435856" cy="5082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kern="1200"/>
        </a:p>
      </dsp:txBody>
      <dsp:txXfrm>
        <a:off x="4405432" y="2679092"/>
        <a:ext cx="305099" cy="304946"/>
      </dsp:txXfrm>
    </dsp:sp>
    <dsp:sp modelId="{EDE7515D-521E-40E9-8A55-234E6118EDD5}">
      <dsp:nvSpPr>
        <dsp:cNvPr id="0" name=""/>
        <dsp:cNvSpPr/>
      </dsp:nvSpPr>
      <dsp:spPr>
        <a:xfrm>
          <a:off x="5022196" y="1458503"/>
          <a:ext cx="3204794" cy="27324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kk-KZ" sz="3600" kern="1200" dirty="0" smtClean="0"/>
            <a:t>Өндіріс құралдары</a:t>
          </a:r>
          <a:endParaRPr lang="ru-RU" sz="3600" kern="1200" dirty="0"/>
        </a:p>
      </dsp:txBody>
      <dsp:txXfrm>
        <a:off x="5491527" y="1858666"/>
        <a:ext cx="2266132" cy="19321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14606-6E79-4C5D-9048-C28997FC25C3}">
      <dsp:nvSpPr>
        <dsp:cNvPr id="0" name=""/>
        <dsp:cNvSpPr/>
      </dsp:nvSpPr>
      <dsp:spPr>
        <a:xfrm>
          <a:off x="2046" y="3778"/>
          <a:ext cx="2725821" cy="1445031"/>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kk-KZ" sz="2700" u="sng" kern="1200" dirty="0" smtClean="0"/>
            <a:t>Экономиканы  ұйымдастыру бойынша:</a:t>
          </a:r>
          <a:endParaRPr lang="ru-RU" sz="2700" kern="1200" dirty="0"/>
        </a:p>
      </dsp:txBody>
      <dsp:txXfrm>
        <a:off x="44370" y="46102"/>
        <a:ext cx="2641173" cy="1360383"/>
      </dsp:txXfrm>
    </dsp:sp>
    <dsp:sp modelId="{160376E3-67E6-4665-91E8-FC45A65FBAA2}">
      <dsp:nvSpPr>
        <dsp:cNvPr id="0" name=""/>
        <dsp:cNvSpPr/>
      </dsp:nvSpPr>
      <dsp:spPr>
        <a:xfrm>
          <a:off x="2046" y="1774200"/>
          <a:ext cx="1307975"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i="1" kern="1200" dirty="0" smtClean="0">
              <a:latin typeface="Times New Roman" pitchFamily="18" charset="0"/>
              <a:cs typeface="Times New Roman" pitchFamily="18" charset="0"/>
            </a:rPr>
            <a:t>Жабық экономика</a:t>
          </a:r>
          <a:r>
            <a:rPr lang="kk-KZ" sz="1600" b="1" kern="1200" dirty="0" smtClean="0">
              <a:latin typeface="Times New Roman" pitchFamily="18" charset="0"/>
              <a:cs typeface="Times New Roman" pitchFamily="18" charset="0"/>
            </a:rPr>
            <a:t> – барлық шаруашылық әрекеттер тек мемлекет  шеңберінде жүргізіледі, ішкі тұтынумен  шектеледі, шетелдермен қатынас  болмайды</a:t>
          </a:r>
          <a:r>
            <a:rPr lang="kk-KZ" sz="1600" kern="1200" dirty="0" smtClean="0">
              <a:latin typeface="Times New Roman" pitchFamily="18" charset="0"/>
              <a:cs typeface="Times New Roman" pitchFamily="18" charset="0"/>
            </a:rPr>
            <a:t>.</a:t>
          </a:r>
          <a:endParaRPr lang="ru-RU" sz="1600" kern="1200" dirty="0">
            <a:latin typeface="Times New Roman" pitchFamily="18" charset="0"/>
            <a:cs typeface="Times New Roman" pitchFamily="18" charset="0"/>
          </a:endParaRPr>
        </a:p>
      </dsp:txBody>
      <dsp:txXfrm>
        <a:off x="40355" y="1812509"/>
        <a:ext cx="1231357" cy="4194075"/>
      </dsp:txXfrm>
    </dsp:sp>
    <dsp:sp modelId="{35F0F562-3B04-4767-8CF3-BE5848888D51}">
      <dsp:nvSpPr>
        <dsp:cNvPr id="0" name=""/>
        <dsp:cNvSpPr/>
      </dsp:nvSpPr>
      <dsp:spPr>
        <a:xfrm>
          <a:off x="1419892" y="1774200"/>
          <a:ext cx="1307975"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i="1" kern="1200" dirty="0" smtClean="0">
              <a:latin typeface="Times New Roman" pitchFamily="18" charset="0"/>
              <a:cs typeface="Times New Roman" pitchFamily="18" charset="0"/>
            </a:rPr>
            <a:t>Ашық экономика</a:t>
          </a:r>
          <a:r>
            <a:rPr lang="kk-KZ" sz="1600" b="1" kern="1200" dirty="0" smtClean="0">
              <a:latin typeface="Times New Roman" pitchFamily="18" charset="0"/>
              <a:cs typeface="Times New Roman" pitchFamily="18" charset="0"/>
            </a:rPr>
            <a:t>– халықаралық экономикалық қатынастар жүйесіне экономика  белсенді түрде қатысады, ұлттық валюта мен қатар шетелдік валюта қолданылады.</a:t>
          </a:r>
          <a:endParaRPr lang="ru-RU" sz="1600" b="1" kern="1200" dirty="0">
            <a:latin typeface="Times New Roman" pitchFamily="18" charset="0"/>
            <a:cs typeface="Times New Roman" pitchFamily="18" charset="0"/>
          </a:endParaRPr>
        </a:p>
      </dsp:txBody>
      <dsp:txXfrm>
        <a:off x="1458201" y="1812509"/>
        <a:ext cx="1231357" cy="4194075"/>
      </dsp:txXfrm>
    </dsp:sp>
    <dsp:sp modelId="{CEE021D4-90C8-49D9-9FD6-36357A9531D3}">
      <dsp:nvSpPr>
        <dsp:cNvPr id="0" name=""/>
        <dsp:cNvSpPr/>
      </dsp:nvSpPr>
      <dsp:spPr>
        <a:xfrm>
          <a:off x="2947608" y="3778"/>
          <a:ext cx="5279945" cy="1427692"/>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kk-KZ" sz="2700" u="sng" kern="1200" dirty="0" smtClean="0"/>
            <a:t>Меншік қатынастарының формалары бойынша:</a:t>
          </a:r>
          <a:endParaRPr lang="ru-RU" sz="2700" kern="1200" dirty="0"/>
        </a:p>
      </dsp:txBody>
      <dsp:txXfrm>
        <a:off x="2989424" y="45594"/>
        <a:ext cx="5196313" cy="1344060"/>
      </dsp:txXfrm>
    </dsp:sp>
    <dsp:sp modelId="{B69DCE9D-F481-420E-9D64-FD897095451F}">
      <dsp:nvSpPr>
        <dsp:cNvPr id="0" name=""/>
        <dsp:cNvSpPr/>
      </dsp:nvSpPr>
      <dsp:spPr>
        <a:xfrm>
          <a:off x="2947608" y="1756861"/>
          <a:ext cx="1307975"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kk-KZ" sz="1800" b="1" kern="1200" dirty="0" smtClean="0">
              <a:latin typeface="Times New Roman" pitchFamily="18" charset="0"/>
              <a:cs typeface="Times New Roman" pitchFamily="18" charset="0"/>
            </a:rPr>
            <a:t>Дәстүрлі жүйе – ұрпақтан ұрпаққа  жалғасып отырған дәстүр мен салт бойынша  қатынастар қалыптасады. </a:t>
          </a:r>
          <a:endParaRPr lang="ru-RU" sz="1800" b="1" kern="1200" dirty="0">
            <a:latin typeface="Times New Roman" pitchFamily="18" charset="0"/>
            <a:cs typeface="Times New Roman" pitchFamily="18" charset="0"/>
          </a:endParaRPr>
        </a:p>
      </dsp:txBody>
      <dsp:txXfrm>
        <a:off x="2985917" y="1795170"/>
        <a:ext cx="1231357" cy="4194075"/>
      </dsp:txXfrm>
    </dsp:sp>
    <dsp:sp modelId="{B3A1C9AA-E48D-4872-8296-843138C809E4}">
      <dsp:nvSpPr>
        <dsp:cNvPr id="0" name=""/>
        <dsp:cNvSpPr/>
      </dsp:nvSpPr>
      <dsp:spPr>
        <a:xfrm>
          <a:off x="4365453" y="1756861"/>
          <a:ext cx="1307975"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Әкімшілік - әміршілік экономика орталықтанған жоспарлау  барлық ресурстар мен  өндіріс факторлары мемлекеттің қолында, мемлекеттік  меншіктің  үстемділігі жүргізіледі.</a:t>
          </a:r>
          <a:endParaRPr lang="ru-RU" sz="1600" b="1" kern="1200" dirty="0">
            <a:latin typeface="Times New Roman" pitchFamily="18" charset="0"/>
            <a:cs typeface="Times New Roman" pitchFamily="18" charset="0"/>
          </a:endParaRPr>
        </a:p>
      </dsp:txBody>
      <dsp:txXfrm>
        <a:off x="4403762" y="1795170"/>
        <a:ext cx="1231357" cy="4194075"/>
      </dsp:txXfrm>
    </dsp:sp>
    <dsp:sp modelId="{9CF948BB-423B-4DD2-AAC6-4220A2CF5260}">
      <dsp:nvSpPr>
        <dsp:cNvPr id="0" name=""/>
        <dsp:cNvSpPr/>
      </dsp:nvSpPr>
      <dsp:spPr>
        <a:xfrm>
          <a:off x="5783299" y="1756861"/>
          <a:ext cx="1026407"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kk-KZ" sz="1800" b="1" i="1" kern="1200" dirty="0" smtClean="0">
              <a:latin typeface="Times New Roman" pitchFamily="18" charset="0"/>
              <a:cs typeface="Times New Roman" pitchFamily="18" charset="0"/>
            </a:rPr>
            <a:t>Нарықтық экономика</a:t>
          </a:r>
          <a:r>
            <a:rPr lang="kk-KZ" sz="1800" b="1" kern="1200" dirty="0" smtClean="0">
              <a:latin typeface="Times New Roman" pitchFamily="18" charset="0"/>
              <a:cs typeface="Times New Roman" pitchFamily="18" charset="0"/>
            </a:rPr>
            <a:t> -  жеке меншікке, бәсекеге негізделеді.</a:t>
          </a:r>
          <a:endParaRPr lang="ru-RU" sz="1800" b="1" kern="1200" dirty="0">
            <a:latin typeface="Times New Roman" pitchFamily="18" charset="0"/>
            <a:cs typeface="Times New Roman" pitchFamily="18" charset="0"/>
          </a:endParaRPr>
        </a:p>
      </dsp:txBody>
      <dsp:txXfrm>
        <a:off x="5813361" y="1786923"/>
        <a:ext cx="966283" cy="4210569"/>
      </dsp:txXfrm>
    </dsp:sp>
    <dsp:sp modelId="{285E7809-984D-4F14-8720-93CAE09472CA}">
      <dsp:nvSpPr>
        <dsp:cNvPr id="0" name=""/>
        <dsp:cNvSpPr/>
      </dsp:nvSpPr>
      <dsp:spPr>
        <a:xfrm>
          <a:off x="6919577" y="1756861"/>
          <a:ext cx="1307975" cy="4270693"/>
        </a:xfrm>
        <a:prstGeom prst="roundRect">
          <a:avLst>
            <a:gd name="adj" fmla="val 10000"/>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kk-KZ" sz="1800" b="1" i="1" kern="1200" dirty="0" smtClean="0">
              <a:latin typeface="Times New Roman" pitchFamily="18" charset="0"/>
              <a:cs typeface="Times New Roman" pitchFamily="18" charset="0"/>
            </a:rPr>
            <a:t>Аралас экономика</a:t>
          </a:r>
          <a:r>
            <a:rPr lang="kk-KZ" sz="1800" b="1" kern="1200" dirty="0" smtClean="0">
              <a:latin typeface="Times New Roman" pitchFamily="18" charset="0"/>
              <a:cs typeface="Times New Roman" pitchFamily="18" charset="0"/>
            </a:rPr>
            <a:t> – мемлекет пен нарық  механизмдерінің  араласуы арқылы экономиканы реттеу жүзеге асады.</a:t>
          </a:r>
          <a:endParaRPr lang="ru-RU" sz="1800" b="1" kern="1200" dirty="0">
            <a:latin typeface="Times New Roman" pitchFamily="18" charset="0"/>
            <a:cs typeface="Times New Roman" pitchFamily="18" charset="0"/>
          </a:endParaRPr>
        </a:p>
      </dsp:txBody>
      <dsp:txXfrm>
        <a:off x="6957886" y="1795170"/>
        <a:ext cx="1231357" cy="41940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6BE4B-4D1E-46A6-9A4D-485FD608B41C}">
      <dsp:nvSpPr>
        <dsp:cNvPr id="0" name=""/>
        <dsp:cNvSpPr/>
      </dsp:nvSpPr>
      <dsp:spPr>
        <a:xfrm>
          <a:off x="1177087" y="-109470"/>
          <a:ext cx="6094025" cy="6094025"/>
        </a:xfrm>
        <a:prstGeom prst="circularArrow">
          <a:avLst>
            <a:gd name="adj1" fmla="val 5544"/>
            <a:gd name="adj2" fmla="val 330680"/>
            <a:gd name="adj3" fmla="val 14153446"/>
            <a:gd name="adj4" fmla="val 17160237"/>
            <a:gd name="adj5" fmla="val 5757"/>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dsp:spPr>
      <dsp:style>
        <a:lnRef idx="0">
          <a:scrgbClr r="0" g="0" b="0"/>
        </a:lnRef>
        <a:fillRef idx="1">
          <a:scrgbClr r="0" g="0" b="0"/>
        </a:fillRef>
        <a:effectRef idx="1">
          <a:scrgbClr r="0" g="0" b="0"/>
        </a:effectRef>
        <a:fontRef idx="minor"/>
      </dsp:style>
    </dsp:sp>
    <dsp:sp modelId="{201CB8EB-6F94-4A5C-9CA3-EAE905B3D4D1}">
      <dsp:nvSpPr>
        <dsp:cNvPr id="0" name=""/>
        <dsp:cNvSpPr/>
      </dsp:nvSpPr>
      <dsp:spPr>
        <a:xfrm>
          <a:off x="3035969" y="-293939"/>
          <a:ext cx="2376260" cy="1607932"/>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u="sng" kern="1200" dirty="0" smtClean="0"/>
            <a:t>Дәстүрлі экономиканың жүйенің сипаттамасы:</a:t>
          </a:r>
          <a:endParaRPr lang="ru-RU" sz="2400" u="sng" kern="1200" dirty="0"/>
        </a:p>
      </dsp:txBody>
      <dsp:txXfrm>
        <a:off x="3114462" y="-215446"/>
        <a:ext cx="2219274" cy="1450946"/>
      </dsp:txXfrm>
    </dsp:sp>
    <dsp:sp modelId="{52FF14EC-D791-4C54-A865-EAA1F6168F55}">
      <dsp:nvSpPr>
        <dsp:cNvPr id="0" name=""/>
        <dsp:cNvSpPr/>
      </dsp:nvSpPr>
      <dsp:spPr>
        <a:xfrm>
          <a:off x="5400600" y="1080128"/>
          <a:ext cx="3096343" cy="1428218"/>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Өндіріс, бөлу және айырбас дәстүр, салтқа негізделеді</a:t>
          </a:r>
          <a:endParaRPr lang="ru-RU" sz="2400" kern="1200" dirty="0"/>
        </a:p>
      </dsp:txBody>
      <dsp:txXfrm>
        <a:off x="5470320" y="1149848"/>
        <a:ext cx="2956903" cy="1288778"/>
      </dsp:txXfrm>
    </dsp:sp>
    <dsp:sp modelId="{45177787-E943-490D-BD08-25FB8073E02D}">
      <dsp:nvSpPr>
        <dsp:cNvPr id="0" name=""/>
        <dsp:cNvSpPr/>
      </dsp:nvSpPr>
      <dsp:spPr>
        <a:xfrm>
          <a:off x="4933109" y="2880322"/>
          <a:ext cx="3649132" cy="1860267"/>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Өндіріс пен әлеуметтік – экономикалық даму ең нашар деңгейде</a:t>
          </a:r>
          <a:endParaRPr lang="ru-RU" sz="2400" kern="1200" dirty="0"/>
        </a:p>
      </dsp:txBody>
      <dsp:txXfrm>
        <a:off x="5023920" y="2971133"/>
        <a:ext cx="3467510" cy="1678645"/>
      </dsp:txXfrm>
    </dsp:sp>
    <dsp:sp modelId="{171D2613-1E21-4A3D-BA8F-810746B52EEA}">
      <dsp:nvSpPr>
        <dsp:cNvPr id="0" name=""/>
        <dsp:cNvSpPr/>
      </dsp:nvSpPr>
      <dsp:spPr>
        <a:xfrm>
          <a:off x="3972076" y="4851598"/>
          <a:ext cx="2759142" cy="1197072"/>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Техникалық прогресс шектеулі</a:t>
          </a:r>
          <a:endParaRPr lang="ru-RU" sz="2400" b="1" kern="1200" dirty="0"/>
        </a:p>
      </dsp:txBody>
      <dsp:txXfrm>
        <a:off x="4030512" y="4910034"/>
        <a:ext cx="2642270" cy="1080200"/>
      </dsp:txXfrm>
    </dsp:sp>
    <dsp:sp modelId="{D4581216-6074-4503-9010-C49A1C024850}">
      <dsp:nvSpPr>
        <dsp:cNvPr id="0" name=""/>
        <dsp:cNvSpPr/>
      </dsp:nvSpPr>
      <dsp:spPr>
        <a:xfrm>
          <a:off x="0" y="4320485"/>
          <a:ext cx="3577539" cy="149692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Халық санының дамуы өнеркәсіп өндірісінің өсуі деңгейінен тұрақты түрде артып отырады</a:t>
          </a:r>
          <a:endParaRPr lang="ru-RU" sz="2400" b="1" kern="1200" dirty="0"/>
        </a:p>
      </dsp:txBody>
      <dsp:txXfrm>
        <a:off x="73074" y="4393559"/>
        <a:ext cx="3431391" cy="1350773"/>
      </dsp:txXfrm>
    </dsp:sp>
    <dsp:sp modelId="{F9B0EA8F-731A-481D-BEFA-E7F5275B2E10}">
      <dsp:nvSpPr>
        <dsp:cNvPr id="0" name=""/>
        <dsp:cNvSpPr/>
      </dsp:nvSpPr>
      <dsp:spPr>
        <a:xfrm>
          <a:off x="-85298" y="2562494"/>
          <a:ext cx="3551645" cy="119977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Сыртқы қаржылық қарыз өте күрделі</a:t>
          </a:r>
          <a:endParaRPr lang="ru-RU" sz="2400" b="1" kern="1200" dirty="0"/>
        </a:p>
      </dsp:txBody>
      <dsp:txXfrm>
        <a:off x="-26730" y="2621062"/>
        <a:ext cx="3434509" cy="1082635"/>
      </dsp:txXfrm>
    </dsp:sp>
    <dsp:sp modelId="{75291347-0664-4035-8FAC-1E6DE7105734}">
      <dsp:nvSpPr>
        <dsp:cNvPr id="0" name=""/>
        <dsp:cNvSpPr/>
      </dsp:nvSpPr>
      <dsp:spPr>
        <a:xfrm>
          <a:off x="0" y="910872"/>
          <a:ext cx="2921231" cy="1321376"/>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kk-KZ" sz="2400" b="1" kern="1200" dirty="0" smtClean="0"/>
            <a:t>Мемлекет пен қарулы  күштердің ролі өте жоғары</a:t>
          </a:r>
          <a:endParaRPr lang="ru-RU" sz="2400" b="1" kern="1200" dirty="0"/>
        </a:p>
      </dsp:txBody>
      <dsp:txXfrm>
        <a:off x="64504" y="975376"/>
        <a:ext cx="2792223" cy="11923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5BD76-81FB-4AB6-B61A-114B6D547F5F}">
      <dsp:nvSpPr>
        <dsp:cNvPr id="0" name=""/>
        <dsp:cNvSpPr/>
      </dsp:nvSpPr>
      <dsp:spPr>
        <a:xfrm>
          <a:off x="1276676" y="-559442"/>
          <a:ext cx="5676247" cy="5676247"/>
        </a:xfrm>
        <a:prstGeom prst="circularArrow">
          <a:avLst>
            <a:gd name="adj1" fmla="val 5274"/>
            <a:gd name="adj2" fmla="val 312630"/>
            <a:gd name="adj3" fmla="val 12835015"/>
            <a:gd name="adj4" fmla="val 18001353"/>
            <a:gd name="adj5" fmla="val 5477"/>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dsp:spPr>
      <dsp:style>
        <a:lnRef idx="0">
          <a:scrgbClr r="0" g="0" b="0"/>
        </a:lnRef>
        <a:fillRef idx="1">
          <a:scrgbClr r="0" g="0" b="0"/>
        </a:fillRef>
        <a:effectRef idx="1">
          <a:scrgbClr r="0" g="0" b="0"/>
        </a:effectRef>
        <a:fontRef idx="minor"/>
      </dsp:style>
    </dsp:sp>
    <dsp:sp modelId="{C1C36527-C443-4F2D-8A95-2DC07868748B}">
      <dsp:nvSpPr>
        <dsp:cNvPr id="0" name=""/>
        <dsp:cNvSpPr/>
      </dsp:nvSpPr>
      <dsp:spPr>
        <a:xfrm>
          <a:off x="2271265" y="-102676"/>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b="1" kern="1200" dirty="0" smtClean="0">
              <a:latin typeface="Times New Roman" pitchFamily="18" charset="0"/>
              <a:cs typeface="Times New Roman" pitchFamily="18" charset="0"/>
            </a:rPr>
            <a:t>Әкімшілік - әміршілік экономиканың жүйенің сипаттамасы:</a:t>
          </a:r>
          <a:endParaRPr lang="ru-RU" sz="2000" kern="1200" dirty="0">
            <a:latin typeface="Times New Roman" pitchFamily="18" charset="0"/>
            <a:cs typeface="Times New Roman" pitchFamily="18" charset="0"/>
          </a:endParaRPr>
        </a:p>
      </dsp:txBody>
      <dsp:txXfrm>
        <a:off x="2334165" y="-39776"/>
        <a:ext cx="3561268" cy="1162711"/>
      </dsp:txXfrm>
    </dsp:sp>
    <dsp:sp modelId="{34AE6C16-206E-41CA-972F-E4E90FC772EA}">
      <dsp:nvSpPr>
        <dsp:cNvPr id="0" name=""/>
        <dsp:cNvSpPr/>
      </dsp:nvSpPr>
      <dsp:spPr>
        <a:xfrm>
          <a:off x="4265494" y="1048691"/>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Өндіріс  құралдарына мемлекеттік меншік.</a:t>
          </a:r>
          <a:endParaRPr lang="ru-RU" sz="2000" kern="1200" dirty="0">
            <a:latin typeface="Times New Roman" pitchFamily="18" charset="0"/>
            <a:cs typeface="Times New Roman" pitchFamily="18" charset="0"/>
          </a:endParaRPr>
        </a:p>
      </dsp:txBody>
      <dsp:txXfrm>
        <a:off x="4328394" y="1111591"/>
        <a:ext cx="3561268" cy="1162711"/>
      </dsp:txXfrm>
    </dsp:sp>
    <dsp:sp modelId="{E13955DC-09BD-4061-AAD2-C810A3C72FA9}">
      <dsp:nvSpPr>
        <dsp:cNvPr id="0" name=""/>
        <dsp:cNvSpPr/>
      </dsp:nvSpPr>
      <dsp:spPr>
        <a:xfrm>
          <a:off x="4265494" y="3351428"/>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Экономикада орталықтанған жоспарлау.</a:t>
          </a:r>
          <a:endParaRPr lang="ru-RU" sz="2000" kern="1200" dirty="0">
            <a:latin typeface="Times New Roman" pitchFamily="18" charset="0"/>
            <a:cs typeface="Times New Roman" pitchFamily="18" charset="0"/>
          </a:endParaRPr>
        </a:p>
      </dsp:txBody>
      <dsp:txXfrm>
        <a:off x="4328394" y="3414328"/>
        <a:ext cx="3561268" cy="1162711"/>
      </dsp:txXfrm>
    </dsp:sp>
    <dsp:sp modelId="{9E0718C5-816A-4D9D-B615-79A6640B0505}">
      <dsp:nvSpPr>
        <dsp:cNvPr id="0" name=""/>
        <dsp:cNvSpPr/>
      </dsp:nvSpPr>
      <dsp:spPr>
        <a:xfrm>
          <a:off x="2271265" y="4502797"/>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Өндірушілердің монополист ретінде  көрінуі.</a:t>
          </a:r>
          <a:endParaRPr lang="ru-RU" sz="2000" kern="1200" dirty="0">
            <a:latin typeface="Times New Roman" pitchFamily="18" charset="0"/>
            <a:cs typeface="Times New Roman" pitchFamily="18" charset="0"/>
          </a:endParaRPr>
        </a:p>
      </dsp:txBody>
      <dsp:txXfrm>
        <a:off x="2334165" y="4565697"/>
        <a:ext cx="3561268" cy="1162711"/>
      </dsp:txXfrm>
    </dsp:sp>
    <dsp:sp modelId="{6543823A-B77C-45B7-8CF8-F2954B93382B}">
      <dsp:nvSpPr>
        <dsp:cNvPr id="0" name=""/>
        <dsp:cNvSpPr/>
      </dsp:nvSpPr>
      <dsp:spPr>
        <a:xfrm>
          <a:off x="277036" y="3351428"/>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Орталықталынған  ресурстар қоры.</a:t>
          </a:r>
          <a:endParaRPr lang="ru-RU" sz="2000" kern="1200" dirty="0">
            <a:latin typeface="Times New Roman" pitchFamily="18" charset="0"/>
            <a:cs typeface="Times New Roman" pitchFamily="18" charset="0"/>
          </a:endParaRPr>
        </a:p>
      </dsp:txBody>
      <dsp:txXfrm>
        <a:off x="339936" y="3414328"/>
        <a:ext cx="3561268" cy="1162711"/>
      </dsp:txXfrm>
    </dsp:sp>
    <dsp:sp modelId="{A76C0836-E1D1-4BBA-9C68-E7195FDAB974}">
      <dsp:nvSpPr>
        <dsp:cNvPr id="0" name=""/>
        <dsp:cNvSpPr/>
      </dsp:nvSpPr>
      <dsp:spPr>
        <a:xfrm>
          <a:off x="277036" y="1048691"/>
          <a:ext cx="3687068" cy="1288511"/>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Өндіріс нәтижесіне деген әрбір өндіріске қатысушының жеке ынталығының болмауы. </a:t>
          </a:r>
          <a:endParaRPr lang="ru-RU" sz="2000" kern="1200" dirty="0">
            <a:latin typeface="Times New Roman" pitchFamily="18" charset="0"/>
            <a:cs typeface="Times New Roman" pitchFamily="18" charset="0"/>
          </a:endParaRPr>
        </a:p>
      </dsp:txBody>
      <dsp:txXfrm>
        <a:off x="339936" y="1111591"/>
        <a:ext cx="3561268" cy="116271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B220D-33F1-41F4-9034-B1BD1A7D158F}">
      <dsp:nvSpPr>
        <dsp:cNvPr id="0" name=""/>
        <dsp:cNvSpPr/>
      </dsp:nvSpPr>
      <dsp:spPr>
        <a:xfrm>
          <a:off x="1345307" y="-520029"/>
          <a:ext cx="5538985" cy="5538985"/>
        </a:xfrm>
        <a:prstGeom prst="circularArrow">
          <a:avLst>
            <a:gd name="adj1" fmla="val 5544"/>
            <a:gd name="adj2" fmla="val 330680"/>
            <a:gd name="adj3" fmla="val 12641488"/>
            <a:gd name="adj4" fmla="val 18121882"/>
            <a:gd name="adj5" fmla="val 5757"/>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dsp:spPr>
      <dsp:style>
        <a:lnRef idx="0">
          <a:scrgbClr r="0" g="0" b="0"/>
        </a:lnRef>
        <a:fillRef idx="1">
          <a:scrgbClr r="0" g="0" b="0"/>
        </a:fillRef>
        <a:effectRef idx="1">
          <a:scrgbClr r="0" g="0" b="0"/>
        </a:effectRef>
        <a:fontRef idx="minor"/>
      </dsp:style>
    </dsp:sp>
    <dsp:sp modelId="{1E34E762-3151-4730-B6DC-59982608B695}">
      <dsp:nvSpPr>
        <dsp:cNvPr id="0" name=""/>
        <dsp:cNvSpPr/>
      </dsp:nvSpPr>
      <dsp:spPr>
        <a:xfrm>
          <a:off x="2248404" y="-280942"/>
          <a:ext cx="3732790" cy="1866395"/>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b="1" kern="1200" dirty="0" smtClean="0">
              <a:latin typeface="Times New Roman" pitchFamily="18" charset="0"/>
              <a:cs typeface="Times New Roman" pitchFamily="18" charset="0"/>
            </a:rPr>
            <a:t>Таза нарықтық экономикалық жүйенің сипаттамасы:</a:t>
          </a:r>
          <a:endParaRPr lang="ru-RU" sz="2000" kern="1200" dirty="0">
            <a:latin typeface="Times New Roman" pitchFamily="18" charset="0"/>
            <a:cs typeface="Times New Roman" pitchFamily="18" charset="0"/>
          </a:endParaRPr>
        </a:p>
      </dsp:txBody>
      <dsp:txXfrm>
        <a:off x="2339514" y="-189832"/>
        <a:ext cx="3550570" cy="1684175"/>
      </dsp:txXfrm>
    </dsp:sp>
    <dsp:sp modelId="{3E91FD94-E857-4AC7-A0BA-3ABB4A5B1C4F}">
      <dsp:nvSpPr>
        <dsp:cNvPr id="0" name=""/>
        <dsp:cNvSpPr/>
      </dsp:nvSpPr>
      <dsp:spPr>
        <a:xfrm>
          <a:off x="4494839" y="1351188"/>
          <a:ext cx="3732790" cy="1866395"/>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Өндірістік өнімдер мен ресурстарға жеке меншіктін болуы.</a:t>
          </a:r>
          <a:endParaRPr lang="ru-RU" sz="2000" kern="1200" dirty="0">
            <a:latin typeface="Times New Roman" pitchFamily="18" charset="0"/>
            <a:cs typeface="Times New Roman" pitchFamily="18" charset="0"/>
          </a:endParaRPr>
        </a:p>
      </dsp:txBody>
      <dsp:txXfrm>
        <a:off x="4585949" y="1442298"/>
        <a:ext cx="3550570" cy="1684175"/>
      </dsp:txXfrm>
    </dsp:sp>
    <dsp:sp modelId="{89529FB2-B28D-4DC4-A3D9-08BC2F011BBA}">
      <dsp:nvSpPr>
        <dsp:cNvPr id="0" name=""/>
        <dsp:cNvSpPr/>
      </dsp:nvSpPr>
      <dsp:spPr>
        <a:xfrm>
          <a:off x="4054412" y="3534204"/>
          <a:ext cx="3732790" cy="1866395"/>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Халық шаруашылығын (экономиканы) еркін бәсекеге негізделген</a:t>
          </a:r>
          <a:r>
            <a:rPr lang="ru-RU" sz="2000" kern="1200" dirty="0" smtClean="0">
              <a:latin typeface="Times New Roman" pitchFamily="18" charset="0"/>
              <a:cs typeface="Times New Roman" pitchFamily="18" charset="0"/>
            </a:rPr>
            <a:t> </a:t>
          </a:r>
          <a:r>
            <a:rPr lang="kk-KZ" sz="2000" kern="1200" dirty="0" smtClean="0">
              <a:latin typeface="Times New Roman" pitchFamily="18" charset="0"/>
              <a:cs typeface="Times New Roman" pitchFamily="18" charset="0"/>
            </a:rPr>
            <a:t>нарықтық механизм арқылы реттеу мен басқару.</a:t>
          </a:r>
          <a:endParaRPr lang="ru-RU" sz="2000" kern="1200" dirty="0">
            <a:latin typeface="Times New Roman" pitchFamily="18" charset="0"/>
            <a:cs typeface="Times New Roman" pitchFamily="18" charset="0"/>
          </a:endParaRPr>
        </a:p>
      </dsp:txBody>
      <dsp:txXfrm>
        <a:off x="4145522" y="3625314"/>
        <a:ext cx="3550570" cy="1684175"/>
      </dsp:txXfrm>
    </dsp:sp>
    <dsp:sp modelId="{92417FDE-49AA-427D-BA9C-718273C524BB}">
      <dsp:nvSpPr>
        <dsp:cNvPr id="0" name=""/>
        <dsp:cNvSpPr/>
      </dsp:nvSpPr>
      <dsp:spPr>
        <a:xfrm>
          <a:off x="0" y="3318182"/>
          <a:ext cx="3732790" cy="1866395"/>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Қоғамда өз өнімдерін еркін сата алатын дербес өндірушілер мен өнімдерді таңдау арқылы еркін сатып ала алатын тутынушылардың болуы.</a:t>
          </a:r>
          <a:endParaRPr lang="ru-RU" sz="2000" kern="1200" dirty="0">
            <a:latin typeface="Times New Roman" pitchFamily="18" charset="0"/>
            <a:cs typeface="Times New Roman" pitchFamily="18" charset="0"/>
          </a:endParaRPr>
        </a:p>
      </dsp:txBody>
      <dsp:txXfrm>
        <a:off x="91110" y="3409292"/>
        <a:ext cx="3550570" cy="1684175"/>
      </dsp:txXfrm>
    </dsp:sp>
    <dsp:sp modelId="{C0C24F61-3997-47AA-B93F-058B7D0BB94E}">
      <dsp:nvSpPr>
        <dsp:cNvPr id="0" name=""/>
        <dsp:cNvSpPr/>
      </dsp:nvSpPr>
      <dsp:spPr>
        <a:xfrm>
          <a:off x="1970" y="1351188"/>
          <a:ext cx="3732790" cy="1866395"/>
        </a:xfrm>
        <a:prstGeom prst="roundRect">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мемлекеттін ролі шектеулі. </a:t>
          </a:r>
          <a:endParaRPr lang="ru-RU" sz="2000" kern="1200" dirty="0">
            <a:latin typeface="Times New Roman" pitchFamily="18" charset="0"/>
            <a:cs typeface="Times New Roman" pitchFamily="18" charset="0"/>
          </a:endParaRPr>
        </a:p>
      </dsp:txBody>
      <dsp:txXfrm>
        <a:off x="93080" y="1442298"/>
        <a:ext cx="3550570" cy="16841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A96E5-3ED6-4A34-B450-18B8EA507F5B}">
      <dsp:nvSpPr>
        <dsp:cNvPr id="0" name=""/>
        <dsp:cNvSpPr/>
      </dsp:nvSpPr>
      <dsp:spPr>
        <a:xfrm>
          <a:off x="216024" y="2188380"/>
          <a:ext cx="3287165" cy="3287165"/>
        </a:xfrm>
        <a:prstGeom prst="gear9">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мемлекеттік меншікпен қатар жеке меншік орын алады.</a:t>
          </a:r>
          <a:endParaRPr lang="ru-RU" sz="2000" kern="1200" dirty="0">
            <a:latin typeface="Times New Roman" pitchFamily="18" charset="0"/>
            <a:cs typeface="Times New Roman" pitchFamily="18" charset="0"/>
          </a:endParaRPr>
        </a:p>
      </dsp:txBody>
      <dsp:txXfrm>
        <a:off x="876890" y="2958383"/>
        <a:ext cx="1965433" cy="1689670"/>
      </dsp:txXfrm>
    </dsp:sp>
    <dsp:sp modelId="{CE82AA58-1BC2-4A81-AE81-CC2A3503EB9E}">
      <dsp:nvSpPr>
        <dsp:cNvPr id="0" name=""/>
        <dsp:cNvSpPr/>
      </dsp:nvSpPr>
      <dsp:spPr>
        <a:xfrm>
          <a:off x="3312361" y="1247186"/>
          <a:ext cx="4469349" cy="4729477"/>
        </a:xfrm>
        <a:prstGeom prst="gear6">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Халық шаруашылығын ұйымдастыру мен басқару әдісі тек таза нарықтық механизмге ғана негізделіп қоймай мемлекеттік реттеу мен толықтырылады</a:t>
          </a:r>
          <a:endParaRPr lang="ru-RU" sz="2000" kern="1200" dirty="0">
            <a:latin typeface="Times New Roman" pitchFamily="18" charset="0"/>
            <a:cs typeface="Times New Roman" pitchFamily="18" charset="0"/>
          </a:endParaRPr>
        </a:p>
      </dsp:txBody>
      <dsp:txXfrm>
        <a:off x="4437533" y="2417537"/>
        <a:ext cx="2219005" cy="2388775"/>
      </dsp:txXfrm>
    </dsp:sp>
    <dsp:sp modelId="{60F98764-7F03-4F98-B0D1-4601E742D390}">
      <dsp:nvSpPr>
        <dsp:cNvPr id="0" name=""/>
        <dsp:cNvSpPr/>
      </dsp:nvSpPr>
      <dsp:spPr>
        <a:xfrm rot="20700000">
          <a:off x="1705279" y="8573"/>
          <a:ext cx="3543606" cy="3628034"/>
        </a:xfrm>
        <a:prstGeom prst="gear6">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kk-KZ" sz="2000" b="1" kern="1200" dirty="0" smtClean="0">
              <a:latin typeface="Times New Roman" pitchFamily="18" charset="0"/>
              <a:cs typeface="Times New Roman" pitchFamily="18" charset="0"/>
            </a:rPr>
            <a:t>Аралас экономикалық жүйенің сипаттамасы</a:t>
          </a:r>
          <a:endParaRPr lang="ru-RU" sz="2000" kern="1200" dirty="0">
            <a:latin typeface="Times New Roman" pitchFamily="18" charset="0"/>
            <a:cs typeface="Times New Roman" pitchFamily="18" charset="0"/>
          </a:endParaRPr>
        </a:p>
      </dsp:txBody>
      <dsp:txXfrm rot="-20700000">
        <a:off x="2477488" y="809315"/>
        <a:ext cx="1999188" cy="2026550"/>
      </dsp:txXfrm>
    </dsp:sp>
    <dsp:sp modelId="{971B2778-C0BA-4398-915F-75FFE375D0EC}">
      <dsp:nvSpPr>
        <dsp:cNvPr id="0" name=""/>
        <dsp:cNvSpPr/>
      </dsp:nvSpPr>
      <dsp:spPr>
        <a:xfrm>
          <a:off x="3816421" y="604196"/>
          <a:ext cx="4207571" cy="4207571"/>
        </a:xfrm>
        <a:prstGeom prst="circularArrow">
          <a:avLst>
            <a:gd name="adj1" fmla="val 4687"/>
            <a:gd name="adj2" fmla="val 299029"/>
            <a:gd name="adj3" fmla="val 2546962"/>
            <a:gd name="adj4" fmla="val 15796462"/>
            <a:gd name="adj5" fmla="val 5469"/>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657BD200-9AAD-4417-921E-2B14D61206B0}">
      <dsp:nvSpPr>
        <dsp:cNvPr id="0" name=""/>
        <dsp:cNvSpPr/>
      </dsp:nvSpPr>
      <dsp:spPr>
        <a:xfrm>
          <a:off x="1152129" y="676224"/>
          <a:ext cx="3057063" cy="3057063"/>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2D35E068-F6ED-4071-86D0-D6C0FFABA2C3}">
      <dsp:nvSpPr>
        <dsp:cNvPr id="0" name=""/>
        <dsp:cNvSpPr/>
      </dsp:nvSpPr>
      <dsp:spPr>
        <a:xfrm>
          <a:off x="2736320" y="2791758"/>
          <a:ext cx="1744410" cy="880330"/>
        </a:xfrm>
        <a:prstGeom prst="leftRightUpArrow">
          <a:avLst/>
        </a:prstGeom>
        <a:gradFill rotWithShape="0">
          <a:gsLst>
            <a:gs pos="0">
              <a:schemeClr val="accent1">
                <a:tint val="60000"/>
                <a:hueOff val="0"/>
                <a:satOff val="0"/>
                <a:lumOff val="0"/>
                <a:alphaOff val="0"/>
                <a:tint val="35000"/>
                <a:satMod val="253000"/>
              </a:schemeClr>
            </a:gs>
            <a:gs pos="50000">
              <a:schemeClr val="accent1">
                <a:tint val="60000"/>
                <a:hueOff val="0"/>
                <a:satOff val="0"/>
                <a:lumOff val="0"/>
                <a:alphaOff val="0"/>
                <a:tint val="42000"/>
                <a:satMod val="255000"/>
              </a:schemeClr>
            </a:gs>
            <a:gs pos="97000">
              <a:schemeClr val="accent1">
                <a:tint val="60000"/>
                <a:hueOff val="0"/>
                <a:satOff val="0"/>
                <a:lumOff val="0"/>
                <a:alphaOff val="0"/>
                <a:tint val="53000"/>
                <a:satMod val="260000"/>
              </a:schemeClr>
            </a:gs>
            <a:gs pos="100000">
              <a:schemeClr val="accent1">
                <a:tint val="60000"/>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pPr>
              <a:defRPr/>
            </a:pPr>
            <a:fld id="{065950A7-6FB3-493E-A11C-BADA61B4D843}" type="datetimeFigureOut">
              <a:rPr lang="ru-RU" smtClean="0"/>
              <a:pPr>
                <a:defRPr/>
              </a:pPr>
              <a:t>04.09.2020</a:t>
            </a:fld>
            <a:endParaRPr lang="ru-RU"/>
          </a:p>
        </p:txBody>
      </p:sp>
      <p:sp>
        <p:nvSpPr>
          <p:cNvPr id="20" name="Нижний колонтитул 19"/>
          <p:cNvSpPr>
            <a:spLocks noGrp="1"/>
          </p:cNvSpPr>
          <p:nvPr>
            <p:ph type="ftr" sz="quarter" idx="11"/>
          </p:nvPr>
        </p:nvSpPr>
        <p:spPr/>
        <p:txBody>
          <a:bodyPr/>
          <a:lstStyle>
            <a:extLst/>
          </a:lstStyle>
          <a:p>
            <a:pPr>
              <a:defRPr/>
            </a:pPr>
            <a:endParaRPr lang="ru-RU"/>
          </a:p>
        </p:txBody>
      </p:sp>
      <p:sp>
        <p:nvSpPr>
          <p:cNvPr id="10" name="Номер слайда 9"/>
          <p:cNvSpPr>
            <a:spLocks noGrp="1"/>
          </p:cNvSpPr>
          <p:nvPr>
            <p:ph type="sldNum" sz="quarter" idx="12"/>
          </p:nvPr>
        </p:nvSpPr>
        <p:spPr/>
        <p:txBody>
          <a:bodyPr/>
          <a:lstStyle>
            <a:extLst/>
          </a:lstStyle>
          <a:p>
            <a:pPr>
              <a:defRPr/>
            </a:pPr>
            <a:fld id="{42127D78-B519-4277-A639-A2FE583D4B68}" type="slidenum">
              <a:rPr lang="ru-RU" smtClean="0"/>
              <a:pPr>
                <a:defRPr/>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42702E60-F5E4-4D89-BFEC-5D82B5ECFE08}" type="datetimeFigureOut">
              <a:rPr lang="ru-RU" smtClean="0"/>
              <a:pPr>
                <a:defRPr/>
              </a:pPr>
              <a:t>04.09.2020</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048B0746-5FB8-430C-AB1E-54251B02DD6D}"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pPr>
              <a:defRPr/>
            </a:pPr>
            <a:fld id="{80E307E0-1E3A-4EDE-96B0-E8BEFE532D56}" type="datetimeFigureOut">
              <a:rPr lang="ru-RU" smtClean="0"/>
              <a:pPr>
                <a:defRPr/>
              </a:pPr>
              <a:t>04.09.2020</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A10BCEA8-4ABB-4ADC-9CBF-BE594FF87B8B}" type="slidenum">
              <a:rPr lang="ru-RU" smtClean="0"/>
              <a:pPr>
                <a:defRPr/>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3D4FABC6-7B7F-4191-B524-F6B4D8789A24}" type="datetimeFigureOut">
              <a:rPr lang="ru-RU" smtClean="0"/>
              <a:pPr>
                <a:defRPr/>
              </a:pPr>
              <a:t>04.09.2020</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EE614CBA-3F34-47CA-AE51-8849F165D250}"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A76A3068-6A16-4D1A-9F22-C66EC55AF172}" type="datetimeFigureOut">
              <a:rPr lang="ru-RU" smtClean="0"/>
              <a:pPr>
                <a:defRPr/>
              </a:pPr>
              <a:t>04.09.2020</a:t>
            </a:fld>
            <a:endParaRPr lang="ru-RU"/>
          </a:p>
        </p:txBody>
      </p:sp>
      <p:sp>
        <p:nvSpPr>
          <p:cNvPr id="8" name="Нижний колонтитул 7"/>
          <p:cNvSpPr>
            <a:spLocks noGrp="1"/>
          </p:cNvSpPr>
          <p:nvPr>
            <p:ph type="ftr" sz="quarter" idx="11"/>
          </p:nvPr>
        </p:nvSpPr>
        <p:spPr/>
        <p:txBody>
          <a:bodyPr/>
          <a:lstStyle>
            <a:extLst/>
          </a:lstStyle>
          <a:p>
            <a:pPr>
              <a:defRPr/>
            </a:pPr>
            <a:endParaRPr lang="ru-RU"/>
          </a:p>
        </p:txBody>
      </p:sp>
      <p:sp>
        <p:nvSpPr>
          <p:cNvPr id="9" name="Номер слайда 8"/>
          <p:cNvSpPr>
            <a:spLocks noGrp="1"/>
          </p:cNvSpPr>
          <p:nvPr>
            <p:ph type="sldNum" sz="quarter" idx="12"/>
          </p:nvPr>
        </p:nvSpPr>
        <p:spPr/>
        <p:txBody>
          <a:bodyPr/>
          <a:lstStyle>
            <a:extLst/>
          </a:lstStyle>
          <a:p>
            <a:pPr>
              <a:defRPr/>
            </a:pPr>
            <a:fld id="{AE544CD9-3078-4BE7-B4B2-51D8BACC44B7}"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pPr>
              <a:defRPr/>
            </a:pPr>
            <a:fld id="{0CFDC369-D7DF-4922-B1DE-249138339C51}" type="datetimeFigureOut">
              <a:rPr lang="ru-RU" smtClean="0"/>
              <a:pPr>
                <a:defRPr/>
              </a:pPr>
              <a:t>04.09.2020</a:t>
            </a:fld>
            <a:endParaRPr lang="ru-RU"/>
          </a:p>
        </p:txBody>
      </p:sp>
      <p:sp>
        <p:nvSpPr>
          <p:cNvPr id="4" name="Нижний колонтитул 3"/>
          <p:cNvSpPr>
            <a:spLocks noGrp="1"/>
          </p:cNvSpPr>
          <p:nvPr>
            <p:ph type="ftr" sz="quarter" idx="11"/>
          </p:nvPr>
        </p:nvSpPr>
        <p:spPr/>
        <p:txBody>
          <a:bodyPr/>
          <a:lstStyle>
            <a:extLst/>
          </a:lstStyle>
          <a:p>
            <a:pPr>
              <a:defRPr/>
            </a:pPr>
            <a:endParaRPr lang="ru-RU"/>
          </a:p>
        </p:txBody>
      </p:sp>
      <p:sp>
        <p:nvSpPr>
          <p:cNvPr id="5" name="Номер слайда 4"/>
          <p:cNvSpPr>
            <a:spLocks noGrp="1"/>
          </p:cNvSpPr>
          <p:nvPr>
            <p:ph type="sldNum" sz="quarter" idx="12"/>
          </p:nvPr>
        </p:nvSpPr>
        <p:spPr/>
        <p:txBody>
          <a:bodyPr/>
          <a:lstStyle>
            <a:extLst/>
          </a:lstStyle>
          <a:p>
            <a:pPr>
              <a:defRPr/>
            </a:pPr>
            <a:fld id="{9F3CC3FB-7DFE-4910-8DF5-6B8BE7287F6D}"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pPr>
              <a:defRPr/>
            </a:pPr>
            <a:fld id="{83DA7307-0B3D-40D2-9818-7DC474929FCB}" type="datetimeFigureOut">
              <a:rPr lang="ru-RU" smtClean="0"/>
              <a:pPr>
                <a:defRPr/>
              </a:pPr>
              <a:t>04.09.2020</a:t>
            </a:fld>
            <a:endParaRPr lang="ru-RU"/>
          </a:p>
        </p:txBody>
      </p:sp>
      <p:sp>
        <p:nvSpPr>
          <p:cNvPr id="3" name="Нижний колонтитул 2"/>
          <p:cNvSpPr>
            <a:spLocks noGrp="1"/>
          </p:cNvSpPr>
          <p:nvPr>
            <p:ph type="ftr" sz="quarter" idx="11"/>
          </p:nvPr>
        </p:nvSpPr>
        <p:spPr/>
        <p:txBody>
          <a:bodyPr/>
          <a:lstStyle>
            <a:extLst/>
          </a:lstStyle>
          <a:p>
            <a:pPr>
              <a:defRPr/>
            </a:pPr>
            <a:endParaRPr lang="ru-RU"/>
          </a:p>
        </p:txBody>
      </p:sp>
      <p:sp>
        <p:nvSpPr>
          <p:cNvPr id="4" name="Номер слайда 3"/>
          <p:cNvSpPr>
            <a:spLocks noGrp="1"/>
          </p:cNvSpPr>
          <p:nvPr>
            <p:ph type="sldNum" sz="quarter" idx="12"/>
          </p:nvPr>
        </p:nvSpPr>
        <p:spPr/>
        <p:txBody>
          <a:bodyPr/>
          <a:lstStyle>
            <a:extLst/>
          </a:lstStyle>
          <a:p>
            <a:pPr>
              <a:defRPr/>
            </a:pPr>
            <a:fld id="{64AFD64E-A53C-40F6-989C-CF9CF1479AB5}" type="slidenum">
              <a:rPr lang="ru-RU" smtClean="0"/>
              <a:pPr>
                <a:defRPr/>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10FBCDCF-A8F3-42F1-9FCF-B49E8E93E9A9}" type="datetimeFigureOut">
              <a:rPr lang="ru-RU" smtClean="0"/>
              <a:pPr>
                <a:defRPr/>
              </a:pPr>
              <a:t>04.09.2020</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EC3D8CCE-5391-4C16-BD6E-E253ED7F40FC}"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pPr>
              <a:defRPr/>
            </a:pPr>
            <a:fld id="{A4452AB9-E526-4BCE-8EAC-A2723EA7BA9F}" type="datetimeFigureOut">
              <a:rPr lang="ru-RU" smtClean="0"/>
              <a:pPr>
                <a:defRPr/>
              </a:pPr>
              <a:t>04.09.2020</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35906A4D-C074-4A63-BC62-B55CDE8690E0}" type="slidenum">
              <a:rPr lang="ru-RU" smtClean="0"/>
              <a:pPr>
                <a:defRPr/>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19DA79F-936F-42C1-AFCC-6A13012E25DB}" type="datetimeFigureOut">
              <a:rPr lang="ru-RU" smtClean="0"/>
              <a:pPr>
                <a:defRPr/>
              </a:pPr>
              <a:t>04.09.2020</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832CD115-0F33-4202-8AD1-20EE5AB8434F}"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B824F885-D4EB-4175-8405-26EE027A397B}" type="datetimeFigureOut">
              <a:rPr lang="ru-RU" smtClean="0"/>
              <a:pPr>
                <a:defRPr/>
              </a:pPr>
              <a:t>04.09.2020</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409D70EB-A965-4D0C-890B-43983F58285C}"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DF0F3CE3-3E56-41D8-9CCE-E84D023E8B40}" type="datetimeFigureOut">
              <a:rPr lang="ru-RU" smtClean="0"/>
              <a:pPr>
                <a:defRPr/>
              </a:pPr>
              <a:t>04.09.2020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39A89EF2-F380-4B70-B9FD-87D8DD6A37B9}" type="slidenum">
              <a:rPr lang="ru-RU" smtClean="0"/>
              <a:pPr>
                <a:defRPr/>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43608" y="260648"/>
            <a:ext cx="7643192" cy="1368127"/>
          </a:xfrm>
        </p:spPr>
        <p:txBody>
          <a:bodyPr rtlCol="0">
            <a:normAutofit fontScale="90000"/>
          </a:bodyPr>
          <a:lstStyle/>
          <a:p>
            <a:pPr algn="ctr" fontAlgn="auto">
              <a:spcAft>
                <a:spcPts val="0"/>
              </a:spcAft>
              <a:defRPr/>
            </a:pPr>
            <a:r>
              <a:rPr lang="ru-RU" dirty="0" smtClean="0">
                <a:latin typeface="Times New Roman" pitchFamily="18" charset="0"/>
                <a:cs typeface="Times New Roman" pitchFamily="18" charset="0"/>
              </a:rPr>
              <a:t>Э</a:t>
            </a:r>
            <a:r>
              <a:rPr lang="kk-KZ" dirty="0" smtClean="0">
                <a:latin typeface="Times New Roman" pitchFamily="18" charset="0"/>
                <a:cs typeface="Times New Roman" pitchFamily="18" charset="0"/>
              </a:rPr>
              <a:t>кономиканы ұйымдастырудың жалпы мәселелері</a:t>
            </a:r>
            <a:endParaRPr lang="ru-RU" dirty="0"/>
          </a:p>
        </p:txBody>
      </p:sp>
      <p:sp>
        <p:nvSpPr>
          <p:cNvPr id="5" name="Содержимое 4"/>
          <p:cNvSpPr>
            <a:spLocks noGrp="1"/>
          </p:cNvSpPr>
          <p:nvPr>
            <p:ph idx="1"/>
          </p:nvPr>
        </p:nvSpPr>
        <p:spPr>
          <a:xfrm>
            <a:off x="971600" y="2132856"/>
            <a:ext cx="7715200" cy="3993307"/>
          </a:xfrm>
        </p:spPr>
        <p:txBody>
          <a:bodyPr>
            <a:normAutofit/>
          </a:bodyPr>
          <a:lstStyle/>
          <a:p>
            <a:pPr>
              <a:lnSpc>
                <a:spcPct val="90000"/>
              </a:lnSpc>
              <a:buFont typeface="Arial" charset="0"/>
              <a:buNone/>
            </a:pPr>
            <a:r>
              <a:rPr lang="kk-KZ" dirty="0" smtClean="0">
                <a:latin typeface="Times New Roman" panose="02020603050405020304" pitchFamily="18" charset="0"/>
                <a:cs typeface="Times New Roman" panose="02020603050405020304" pitchFamily="18" charset="0"/>
              </a:rPr>
              <a:t>1. </a:t>
            </a:r>
            <a:r>
              <a:rPr lang="kk-KZ" dirty="0" smtClean="0">
                <a:latin typeface="Times New Roman" panose="02020603050405020304" pitchFamily="18" charset="0"/>
                <a:cs typeface="Times New Roman" panose="02020603050405020304" pitchFamily="18" charset="0"/>
              </a:rPr>
              <a:t>Қоғамдық өндіріс,оның қазіргі экономикалық жүйедегі орны мен рөлі</a:t>
            </a:r>
            <a:endParaRPr lang="ru-RU" dirty="0" smtClean="0">
              <a:latin typeface="Times New Roman" panose="02020603050405020304" pitchFamily="18" charset="0"/>
              <a:cs typeface="Times New Roman" panose="02020603050405020304" pitchFamily="18" charset="0"/>
            </a:endParaRPr>
          </a:p>
          <a:p>
            <a:pPr>
              <a:lnSpc>
                <a:spcPct val="90000"/>
              </a:lnSpc>
              <a:buFont typeface="Arial" charset="0"/>
              <a:buNone/>
            </a:pPr>
            <a:r>
              <a:rPr lang="kk-KZ" dirty="0" smtClean="0">
                <a:latin typeface="Times New Roman" panose="02020603050405020304" pitchFamily="18" charset="0"/>
                <a:cs typeface="Times New Roman" panose="02020603050405020304" pitchFamily="18" charset="0"/>
              </a:rPr>
              <a:t>2. </a:t>
            </a:r>
            <a:r>
              <a:rPr lang="kk-KZ" dirty="0" smtClean="0">
                <a:latin typeface="Times New Roman" panose="02020603050405020304" pitchFamily="18" charset="0"/>
                <a:cs typeface="Times New Roman" panose="02020603050405020304" pitchFamily="18" charset="0"/>
              </a:rPr>
              <a:t>Қажеттіліктер, ресурстар, игіліктер. Маслоу пирамидасы.</a:t>
            </a:r>
            <a:endParaRPr lang="ru-RU" dirty="0" smtClean="0">
              <a:latin typeface="Times New Roman" panose="02020603050405020304" pitchFamily="18" charset="0"/>
              <a:cs typeface="Times New Roman" panose="02020603050405020304" pitchFamily="18" charset="0"/>
            </a:endParaRPr>
          </a:p>
          <a:p>
            <a:pPr>
              <a:lnSpc>
                <a:spcPct val="90000"/>
              </a:lnSpc>
              <a:buFont typeface="Arial" charset="0"/>
              <a:buNone/>
            </a:pPr>
            <a:r>
              <a:rPr lang="kk-KZ" dirty="0" smtClean="0">
                <a:latin typeface="Times New Roman" panose="02020603050405020304" pitchFamily="18" charset="0"/>
                <a:cs typeface="Times New Roman" panose="02020603050405020304" pitchFamily="18" charset="0"/>
              </a:rPr>
              <a:t>3. </a:t>
            </a:r>
            <a:r>
              <a:rPr lang="kk-KZ" dirty="0" smtClean="0">
                <a:latin typeface="Times New Roman" panose="02020603050405020304" pitchFamily="18" charset="0"/>
                <a:cs typeface="Times New Roman" panose="02020603050405020304" pitchFamily="18" charset="0"/>
              </a:rPr>
              <a:t>Шектеулілік және экономикалық таңдау мәселесі. Үнемділік.</a:t>
            </a:r>
            <a:endParaRPr lang="ru-RU"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3343" y="247464"/>
            <a:ext cx="4205041"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Скругленная прямоугольная выноска 6"/>
          <p:cNvSpPr/>
          <p:nvPr/>
        </p:nvSpPr>
        <p:spPr>
          <a:xfrm>
            <a:off x="1259633" y="283468"/>
            <a:ext cx="2232247" cy="134533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chemeClr val="tx1"/>
                </a:solidFill>
                <a:latin typeface="Times New Roman" panose="02020603050405020304" pitchFamily="18" charset="0"/>
                <a:cs typeface="Times New Roman" panose="02020603050405020304" pitchFamily="18" charset="0"/>
              </a:rPr>
              <a:t>Не өндіру керек?</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Овальная выноска 7"/>
          <p:cNvSpPr/>
          <p:nvPr/>
        </p:nvSpPr>
        <p:spPr>
          <a:xfrm>
            <a:off x="1259633" y="2348880"/>
            <a:ext cx="2448272" cy="151216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chemeClr val="tx1"/>
                </a:solidFill>
                <a:latin typeface="Times New Roman" panose="02020603050405020304" pitchFamily="18" charset="0"/>
                <a:cs typeface="Times New Roman" panose="02020603050405020304" pitchFamily="18" charset="0"/>
              </a:rPr>
              <a:t>Қалай өндіру керек?</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Овальная выноска 8"/>
          <p:cNvSpPr/>
          <p:nvPr/>
        </p:nvSpPr>
        <p:spPr>
          <a:xfrm>
            <a:off x="1403648" y="4653136"/>
            <a:ext cx="2304256" cy="158417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chemeClr val="tx1"/>
                </a:solidFill>
                <a:latin typeface="Times New Roman" panose="02020603050405020304" pitchFamily="18" charset="0"/>
                <a:cs typeface="Times New Roman" panose="02020603050405020304" pitchFamily="18" charset="0"/>
              </a:rPr>
              <a:t>Кім үшін өндіру керек?</a:t>
            </a:r>
            <a:endParaRPr lang="ru-RU" dirty="0"/>
          </a:p>
        </p:txBody>
      </p:sp>
    </p:spTree>
    <p:extLst>
      <p:ext uri="{BB962C8B-B14F-4D97-AF65-F5344CB8AC3E}">
        <p14:creationId xmlns:p14="http://schemas.microsoft.com/office/powerpoint/2010/main" val="1766761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712542843"/>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Содержимое 2"/>
          <p:cNvSpPr>
            <a:spLocks noGrp="1"/>
          </p:cNvSpPr>
          <p:nvPr>
            <p:ph idx="1"/>
          </p:nvPr>
        </p:nvSpPr>
        <p:spPr>
          <a:xfrm>
            <a:off x="457200" y="765175"/>
            <a:ext cx="8229600" cy="4824413"/>
          </a:xfrm>
        </p:spPr>
        <p:txBody>
          <a:bodyPr/>
          <a:lstStyle/>
          <a:p>
            <a:r>
              <a:rPr lang="kk-KZ" b="1" i="1" smtClean="0"/>
              <a:t>Өндіріс </a:t>
            </a:r>
            <a:r>
              <a:rPr lang="kk-KZ" smtClean="0"/>
              <a:t>- бұл қоғам дамуына қажет материалдық игіліктер мен қызметтер жасау мақсатымен табиғат заттарына адамның ықпал ету процесі. </a:t>
            </a:r>
            <a:endParaRPr lang="en-US" smtClean="0"/>
          </a:p>
          <a:p>
            <a:r>
              <a:rPr lang="kk-KZ" smtClean="0"/>
              <a:t>Өндіріс</a:t>
            </a:r>
            <a:r>
              <a:rPr lang="en-US" smtClean="0"/>
              <a:t> </a:t>
            </a:r>
            <a:r>
              <a:rPr lang="kk-KZ" smtClean="0"/>
              <a:t> үзіліссіз, қайталанып отыруы қажет. Өндіріс процесінің тұрақты қайталануын, үзіліссіз жаңғыруын </a:t>
            </a:r>
            <a:r>
              <a:rPr lang="kk-KZ" b="1" smtClean="0"/>
              <a:t>ұдайы өндіріс</a:t>
            </a:r>
            <a:r>
              <a:rPr lang="kk-KZ" smtClean="0"/>
              <a:t> деп атайды</a:t>
            </a:r>
            <a:endParaRPr lang="ru-RU" smtClean="0"/>
          </a:p>
        </p:txBody>
      </p:sp>
    </p:spTree>
    <p:extLst>
      <p:ext uri="{BB962C8B-B14F-4D97-AF65-F5344CB8AC3E}">
        <p14:creationId xmlns:p14="http://schemas.microsoft.com/office/powerpoint/2010/main" val="16018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79512" y="260648"/>
          <a:ext cx="8517632"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513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457200" y="908720"/>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86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67544" y="476672"/>
          <a:ext cx="8229600" cy="5606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721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918880750"/>
              </p:ext>
            </p:extLst>
          </p:nvPr>
        </p:nvGraphicFramePr>
        <p:xfrm>
          <a:off x="827584" y="548680"/>
          <a:ext cx="8208912"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51520" y="404664"/>
          <a:ext cx="864096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Содержимое 2"/>
          <p:cNvSpPr>
            <a:spLocks noGrp="1"/>
          </p:cNvSpPr>
          <p:nvPr>
            <p:ph idx="1"/>
          </p:nvPr>
        </p:nvSpPr>
        <p:spPr>
          <a:xfrm>
            <a:off x="457200" y="836613"/>
            <a:ext cx="8229600" cy="5289550"/>
          </a:xfrm>
        </p:spPr>
        <p:txBody>
          <a:bodyPr/>
          <a:lstStyle/>
          <a:p>
            <a:r>
              <a:rPr lang="kk-KZ" b="1" smtClean="0"/>
              <a:t>Экономикалық жүйе</a:t>
            </a:r>
            <a:r>
              <a:rPr lang="kk-KZ" smtClean="0"/>
              <a:t> – бұл экономикалық процестер жиынтығы, ол қалыптасқан мүліктік қатынастар мен ұйымдық түрлер негізінде қоғамда жүзеге асады. </a:t>
            </a:r>
            <a:endParaRPr lang="ru-RU"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457200" y="332656"/>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51520" y="476672"/>
          <a:ext cx="8496944"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95536" y="404664"/>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79512" y="548680"/>
          <a:ext cx="822960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267</TotalTime>
  <Words>634</Words>
  <Application>Microsoft Office PowerPoint</Application>
  <PresentationFormat>Экран (4:3)</PresentationFormat>
  <Paragraphs>69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Солнцестояние</vt:lpstr>
      <vt:lpstr>Экономиканы ұйымдастырудың жалпы мәселелері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Экономикалық дамудың жалпы мәселелері</dc:title>
  <dc:creator>Admin</dc:creator>
  <cp:lastModifiedBy>home</cp:lastModifiedBy>
  <cp:revision>30</cp:revision>
  <dcterms:created xsi:type="dcterms:W3CDTF">2015-02-01T10:18:17Z</dcterms:created>
  <dcterms:modified xsi:type="dcterms:W3CDTF">2020-09-04T16:50:15Z</dcterms:modified>
</cp:coreProperties>
</file>